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512064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0520"/>
    <a:srgbClr val="0C2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F01853-35D6-440C-97E0-75E857964418}" v="13" dt="2023-03-20T16:36:53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2" d="100"/>
          <a:sy n="12" d="100"/>
        </p:scale>
        <p:origin x="22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bois, Ross A - (duboisr)" userId="c1ae9848-b723-49a1-85d1-6ce4399887f1" providerId="ADAL" clId="{97F01853-35D6-440C-97E0-75E857964418}"/>
    <pc:docChg chg="undo custSel modSld modMainMaster">
      <pc:chgData name="Dubois, Ross A - (duboisr)" userId="c1ae9848-b723-49a1-85d1-6ce4399887f1" providerId="ADAL" clId="{97F01853-35D6-440C-97E0-75E857964418}" dt="2023-03-20T16:36:53.359" v="343" actId="571"/>
      <pc:docMkLst>
        <pc:docMk/>
      </pc:docMkLst>
      <pc:sldChg chg="modSp mod">
        <pc:chgData name="Dubois, Ross A - (duboisr)" userId="c1ae9848-b723-49a1-85d1-6ce4399887f1" providerId="ADAL" clId="{97F01853-35D6-440C-97E0-75E857964418}" dt="2023-03-20T16:25:56.054" v="336" actId="20577"/>
        <pc:sldMkLst>
          <pc:docMk/>
          <pc:sldMk cId="1207739143" sldId="258"/>
        </pc:sldMkLst>
        <pc:spChg chg="mod">
          <ac:chgData name="Dubois, Ross A - (duboisr)" userId="c1ae9848-b723-49a1-85d1-6ce4399887f1" providerId="ADAL" clId="{97F01853-35D6-440C-97E0-75E857964418}" dt="2023-03-20T16:18:53.076" v="294" actId="27636"/>
          <ac:spMkLst>
            <pc:docMk/>
            <pc:sldMk cId="1207739143" sldId="258"/>
            <ac:spMk id="23" creationId="{6FF84B28-7D3F-BAF9-5C4F-2D88954346F0}"/>
          </ac:spMkLst>
        </pc:spChg>
        <pc:spChg chg="mod">
          <ac:chgData name="Dubois, Ross A - (duboisr)" userId="c1ae9848-b723-49a1-85d1-6ce4399887f1" providerId="ADAL" clId="{97F01853-35D6-440C-97E0-75E857964418}" dt="2023-03-20T16:18:13.559" v="183" actId="1076"/>
          <ac:spMkLst>
            <pc:docMk/>
            <pc:sldMk cId="1207739143" sldId="258"/>
            <ac:spMk id="24" creationId="{D49398F0-F3AE-4370-3710-BADA7B8F88D8}"/>
          </ac:spMkLst>
        </pc:spChg>
        <pc:spChg chg="mod">
          <ac:chgData name="Dubois, Ross A - (duboisr)" userId="c1ae9848-b723-49a1-85d1-6ce4399887f1" providerId="ADAL" clId="{97F01853-35D6-440C-97E0-75E857964418}" dt="2023-03-20T16:18:10.091" v="182" actId="20577"/>
          <ac:spMkLst>
            <pc:docMk/>
            <pc:sldMk cId="1207739143" sldId="258"/>
            <ac:spMk id="25" creationId="{1930F7B8-EFF9-0F20-8EB1-81AB232E9DD7}"/>
          </ac:spMkLst>
        </pc:spChg>
        <pc:spChg chg="mod">
          <ac:chgData name="Dubois, Ross A - (duboisr)" userId="c1ae9848-b723-49a1-85d1-6ce4399887f1" providerId="ADAL" clId="{97F01853-35D6-440C-97E0-75E857964418}" dt="2023-03-20T16:25:56.054" v="336" actId="20577"/>
          <ac:spMkLst>
            <pc:docMk/>
            <pc:sldMk cId="1207739143" sldId="258"/>
            <ac:spMk id="26" creationId="{FABA1DB0-1E8D-6899-7258-38A47596F9C1}"/>
          </ac:spMkLst>
        </pc:spChg>
      </pc:sldChg>
      <pc:sldChg chg="addSp delSp modSp mod chgLayout">
        <pc:chgData name="Dubois, Ross A - (duboisr)" userId="c1ae9848-b723-49a1-85d1-6ce4399887f1" providerId="ADAL" clId="{97F01853-35D6-440C-97E0-75E857964418}" dt="2023-03-20T16:36:53.359" v="343" actId="571"/>
        <pc:sldMkLst>
          <pc:docMk/>
          <pc:sldMk cId="2488090229" sldId="259"/>
        </pc:sldMkLst>
        <pc:spChg chg="del mo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2" creationId="{F7077B01-F356-7F73-0760-484308DA05B6}"/>
          </ac:spMkLst>
        </pc:spChg>
        <pc:spChg chg="del mod">
          <ac:chgData name="Dubois, Ross A - (duboisr)" userId="c1ae9848-b723-49a1-85d1-6ce4399887f1" providerId="ADAL" clId="{97F01853-35D6-440C-97E0-75E857964418}" dt="2023-03-20T16:24:39.044" v="308" actId="478"/>
          <ac:spMkLst>
            <pc:docMk/>
            <pc:sldMk cId="2488090229" sldId="259"/>
            <ac:spMk id="3" creationId="{23F3CB3C-8819-AF78-CF8D-81322E40F482}"/>
          </ac:spMkLst>
        </pc:spChg>
        <pc:spChg chg="del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4" creationId="{F9B77F09-DB46-1A88-7DB9-6F03EDCB69B8}"/>
          </ac:spMkLst>
        </pc:spChg>
        <pc:spChg chg="del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5" creationId="{D7ECC490-5F16-7B65-1039-BDD24DC33DEF}"/>
          </ac:spMkLst>
        </pc:spChg>
        <pc:spChg chg="del">
          <ac:chgData name="Dubois, Ross A - (duboisr)" userId="c1ae9848-b723-49a1-85d1-6ce4399887f1" providerId="ADAL" clId="{97F01853-35D6-440C-97E0-75E857964418}" dt="2023-03-20T16:24:41.957" v="309" actId="478"/>
          <ac:spMkLst>
            <pc:docMk/>
            <pc:sldMk cId="2488090229" sldId="259"/>
            <ac:spMk id="6" creationId="{8A447F47-E595-9D0B-DD29-56A6375F7DDB}"/>
          </ac:spMkLst>
        </pc:spChg>
        <pc:spChg chg="del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7" creationId="{7CD6FC07-EC9D-2E38-CDE9-2CF7D52C5F66}"/>
          </ac:spMkLst>
        </pc:spChg>
        <pc:spChg chg="del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8" creationId="{E5DAC00B-29C3-303A-88F9-56A920EBFC7D}"/>
          </ac:spMkLst>
        </pc:spChg>
        <pc:spChg chg="del">
          <ac:chgData name="Dubois, Ross A - (duboisr)" userId="c1ae9848-b723-49a1-85d1-6ce4399887f1" providerId="ADAL" clId="{97F01853-35D6-440C-97E0-75E857964418}" dt="2023-03-20T16:24:53.166" v="315" actId="478"/>
          <ac:spMkLst>
            <pc:docMk/>
            <pc:sldMk cId="2488090229" sldId="259"/>
            <ac:spMk id="9" creationId="{077DB85E-157B-6B80-E172-6831271FAC35}"/>
          </ac:spMkLst>
        </pc:spChg>
        <pc:spChg chg="add del mo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10" creationId="{44DEAC17-42F4-34B3-1181-B58E9FC9030A}"/>
          </ac:spMkLst>
        </pc:spChg>
        <pc:spChg chg="del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11" creationId="{CB1C43A7-203B-214C-0C8B-6904821DD133}"/>
          </ac:spMkLst>
        </pc:spChg>
        <pc:spChg chg="del mo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12" creationId="{919D229B-9257-C3D8-ED91-7D1DFE41270A}"/>
          </ac:spMkLst>
        </pc:spChg>
        <pc:spChg chg="add del mo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13" creationId="{3A79C46E-3302-C1DD-B76B-00C52B90898C}"/>
          </ac:spMkLst>
        </pc:spChg>
        <pc:spChg chg="del">
          <ac:chgData name="Dubois, Ross A - (duboisr)" userId="c1ae9848-b723-49a1-85d1-6ce4399887f1" providerId="ADAL" clId="{97F01853-35D6-440C-97E0-75E857964418}" dt="2023-03-20T16:25:14.752" v="320" actId="478"/>
          <ac:spMkLst>
            <pc:docMk/>
            <pc:sldMk cId="2488090229" sldId="259"/>
            <ac:spMk id="14" creationId="{15181D95-3A77-877B-7ECF-22A8568ECCF9}"/>
          </ac:spMkLst>
        </pc:spChg>
        <pc:spChg chg="del mod">
          <ac:chgData name="Dubois, Ross A - (duboisr)" userId="c1ae9848-b723-49a1-85d1-6ce4399887f1" providerId="ADAL" clId="{97F01853-35D6-440C-97E0-75E857964418}" dt="2023-03-20T16:25:17.889" v="323" actId="478"/>
          <ac:spMkLst>
            <pc:docMk/>
            <pc:sldMk cId="2488090229" sldId="259"/>
            <ac:spMk id="16" creationId="{A6A9E0CF-DEA0-E90A-0502-ABDE3BBDF300}"/>
          </ac:spMkLst>
        </pc:spChg>
        <pc:spChg chg="add del mod">
          <ac:chgData name="Dubois, Ross A - (duboisr)" userId="c1ae9848-b723-49a1-85d1-6ce4399887f1" providerId="ADAL" clId="{97F01853-35D6-440C-97E0-75E857964418}" dt="2023-03-20T16:25:16.839" v="322" actId="478"/>
          <ac:spMkLst>
            <pc:docMk/>
            <pc:sldMk cId="2488090229" sldId="259"/>
            <ac:spMk id="17" creationId="{789D8969-740D-F66F-B02F-1930B10D277C}"/>
          </ac:spMkLst>
        </pc:spChg>
        <pc:spChg chg="add del mod">
          <ac:chgData name="Dubois, Ross A - (duboisr)" userId="c1ae9848-b723-49a1-85d1-6ce4399887f1" providerId="ADAL" clId="{97F01853-35D6-440C-97E0-75E857964418}" dt="2023-03-20T16:25:15.759" v="321" actId="478"/>
          <ac:spMkLst>
            <pc:docMk/>
            <pc:sldMk cId="2488090229" sldId="259"/>
            <ac:spMk id="18" creationId="{3DF2AA2A-EAF6-447C-81CE-9773F18BE0D3}"/>
          </ac:spMkLst>
        </pc:spChg>
        <pc:spChg chg="add mod ord">
          <ac:chgData name="Dubois, Ross A - (duboisr)" userId="c1ae9848-b723-49a1-85d1-6ce4399887f1" providerId="ADAL" clId="{97F01853-35D6-440C-97E0-75E857964418}" dt="2023-03-20T16:26:17.250" v="339" actId="122"/>
          <ac:spMkLst>
            <pc:docMk/>
            <pc:sldMk cId="2488090229" sldId="259"/>
            <ac:spMk id="21" creationId="{6158879E-DA28-4D4F-4B52-FD360C1DF9E6}"/>
          </ac:spMkLst>
        </pc:spChg>
        <pc:spChg chg="add mod or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22" creationId="{38827093-91C4-3864-1981-7343AEB03B81}"/>
          </ac:spMkLst>
        </pc:spChg>
        <pc:spChg chg="add mod or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23" creationId="{6E0A7D40-469C-88C3-FF5E-C4D52CD1E82D}"/>
          </ac:spMkLst>
        </pc:spChg>
        <pc:spChg chg="add mod or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24" creationId="{7834A130-7FE9-A9D1-591A-CAE75D9635F3}"/>
          </ac:spMkLst>
        </pc:spChg>
        <pc:spChg chg="add mod or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25" creationId="{C8C8A412-C52F-58D4-009A-03983EE3770E}"/>
          </ac:spMkLst>
        </pc:spChg>
        <pc:spChg chg="add mod or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26" creationId="{36050F55-5134-D9E1-FE6D-4EE98DA60EC4}"/>
          </ac:spMkLst>
        </pc:spChg>
        <pc:spChg chg="add mod ord">
          <ac:chgData name="Dubois, Ross A - (duboisr)" userId="c1ae9848-b723-49a1-85d1-6ce4399887f1" providerId="ADAL" clId="{97F01853-35D6-440C-97E0-75E857964418}" dt="2023-03-20T16:25:19.881" v="324" actId="700"/>
          <ac:spMkLst>
            <pc:docMk/>
            <pc:sldMk cId="2488090229" sldId="259"/>
            <ac:spMk id="27" creationId="{B0C43AAA-A178-3D2F-4F96-2924B4548D7D}"/>
          </ac:spMkLst>
        </pc:spChg>
        <pc:spChg chg="add mod ord">
          <ac:chgData name="Dubois, Ross A - (duboisr)" userId="c1ae9848-b723-49a1-85d1-6ce4399887f1" providerId="ADAL" clId="{97F01853-35D6-440C-97E0-75E857964418}" dt="2023-03-20T16:26:17.250" v="339" actId="122"/>
          <ac:spMkLst>
            <pc:docMk/>
            <pc:sldMk cId="2488090229" sldId="259"/>
            <ac:spMk id="28" creationId="{A275C8D8-B1B5-E2AB-33DE-5DB01C6B48F6}"/>
          </ac:spMkLst>
        </pc:spChg>
        <pc:spChg chg="add mod ord">
          <ac:chgData name="Dubois, Ross A - (duboisr)" userId="c1ae9848-b723-49a1-85d1-6ce4399887f1" providerId="ADAL" clId="{97F01853-35D6-440C-97E0-75E857964418}" dt="2023-03-20T16:26:17.250" v="339" actId="122"/>
          <ac:spMkLst>
            <pc:docMk/>
            <pc:sldMk cId="2488090229" sldId="259"/>
            <ac:spMk id="29" creationId="{040D3A3B-F5D2-B9CF-0D3E-DB1F0BB017D3}"/>
          </ac:spMkLst>
        </pc:spChg>
        <pc:spChg chg="add del mod">
          <ac:chgData name="Dubois, Ross A - (duboisr)" userId="c1ae9848-b723-49a1-85d1-6ce4399887f1" providerId="ADAL" clId="{97F01853-35D6-440C-97E0-75E857964418}" dt="2023-03-20T16:25:56.480" v="337"/>
          <ac:spMkLst>
            <pc:docMk/>
            <pc:sldMk cId="2488090229" sldId="259"/>
            <ac:spMk id="30" creationId="{2BBCEB41-D77D-0135-3958-72F20CCCA812}"/>
          </ac:spMkLst>
        </pc:spChg>
        <pc:spChg chg="add del mod">
          <ac:chgData name="Dubois, Ross A - (duboisr)" userId="c1ae9848-b723-49a1-85d1-6ce4399887f1" providerId="ADAL" clId="{97F01853-35D6-440C-97E0-75E857964418}" dt="2023-03-20T16:25:56.480" v="337"/>
          <ac:spMkLst>
            <pc:docMk/>
            <pc:sldMk cId="2488090229" sldId="259"/>
            <ac:spMk id="31" creationId="{4FB61E80-3343-9CE1-F374-F8593B2A6064}"/>
          </ac:spMkLst>
        </pc:spChg>
        <pc:spChg chg="add del mod">
          <ac:chgData name="Dubois, Ross A - (duboisr)" userId="c1ae9848-b723-49a1-85d1-6ce4399887f1" providerId="ADAL" clId="{97F01853-35D6-440C-97E0-75E857964418}" dt="2023-03-20T16:25:56.480" v="337"/>
          <ac:spMkLst>
            <pc:docMk/>
            <pc:sldMk cId="2488090229" sldId="259"/>
            <ac:spMk id="32" creationId="{7C87EF8A-D53E-6C74-9249-FF1E3FC64FE2}"/>
          </ac:spMkLst>
        </pc:spChg>
        <pc:spChg chg="add mod">
          <ac:chgData name="Dubois, Ross A - (duboisr)" userId="c1ae9848-b723-49a1-85d1-6ce4399887f1" providerId="ADAL" clId="{97F01853-35D6-440C-97E0-75E857964418}" dt="2023-03-20T16:26:06.675" v="338"/>
          <ac:spMkLst>
            <pc:docMk/>
            <pc:sldMk cId="2488090229" sldId="259"/>
            <ac:spMk id="33" creationId="{15A24194-BBC7-20ED-D8A7-00C51BC8C1FF}"/>
          </ac:spMkLst>
        </pc:spChg>
        <pc:spChg chg="add mod">
          <ac:chgData name="Dubois, Ross A - (duboisr)" userId="c1ae9848-b723-49a1-85d1-6ce4399887f1" providerId="ADAL" clId="{97F01853-35D6-440C-97E0-75E857964418}" dt="2023-03-20T16:26:06.675" v="338"/>
          <ac:spMkLst>
            <pc:docMk/>
            <pc:sldMk cId="2488090229" sldId="259"/>
            <ac:spMk id="34" creationId="{E0765030-6A63-AD15-88B7-8AF5DA964579}"/>
          </ac:spMkLst>
        </pc:spChg>
        <pc:spChg chg="add mod">
          <ac:chgData name="Dubois, Ross A - (duboisr)" userId="c1ae9848-b723-49a1-85d1-6ce4399887f1" providerId="ADAL" clId="{97F01853-35D6-440C-97E0-75E857964418}" dt="2023-03-20T16:26:06.675" v="338"/>
          <ac:spMkLst>
            <pc:docMk/>
            <pc:sldMk cId="2488090229" sldId="259"/>
            <ac:spMk id="35" creationId="{732521C8-3D77-5A32-983A-047586E1526C}"/>
          </ac:spMkLst>
        </pc:spChg>
        <pc:spChg chg="add mod">
          <ac:chgData name="Dubois, Ross A - (duboisr)" userId="c1ae9848-b723-49a1-85d1-6ce4399887f1" providerId="ADAL" clId="{97F01853-35D6-440C-97E0-75E857964418}" dt="2023-03-20T16:36:53.359" v="343" actId="571"/>
          <ac:spMkLst>
            <pc:docMk/>
            <pc:sldMk cId="2488090229" sldId="259"/>
            <ac:spMk id="36" creationId="{B49CD1A8-49E7-5875-402E-8AF7FE4AB167}"/>
          </ac:spMkLst>
        </pc:spChg>
      </pc:sldChg>
      <pc:sldMasterChg chg="delSp modSp mod modSldLayout">
        <pc:chgData name="Dubois, Ross A - (duboisr)" userId="c1ae9848-b723-49a1-85d1-6ce4399887f1" providerId="ADAL" clId="{97F01853-35D6-440C-97E0-75E857964418}" dt="2023-03-20T16:36:52.496" v="342" actId="1076"/>
        <pc:sldMasterMkLst>
          <pc:docMk/>
          <pc:sldMasterMk cId="2404828244" sldId="2147483672"/>
        </pc:sldMasterMkLst>
        <pc:spChg chg="del">
          <ac:chgData name="Dubois, Ross A - (duboisr)" userId="c1ae9848-b723-49a1-85d1-6ce4399887f1" providerId="ADAL" clId="{97F01853-35D6-440C-97E0-75E857964418}" dt="2023-03-17T20:24:18.819" v="32" actId="478"/>
          <ac:spMkLst>
            <pc:docMk/>
            <pc:sldMasterMk cId="2404828244" sldId="2147483672"/>
            <ac:spMk id="2" creationId="{937516D1-6C5D-4334-BA1C-575D6073EA87}"/>
          </ac:spMkLst>
        </pc:spChg>
        <pc:spChg chg="mod">
          <ac:chgData name="Dubois, Ross A - (duboisr)" userId="c1ae9848-b723-49a1-85d1-6ce4399887f1" providerId="ADAL" clId="{97F01853-35D6-440C-97E0-75E857964418}" dt="2023-03-20T16:20:06.611" v="306" actId="255"/>
          <ac:spMkLst>
            <pc:docMk/>
            <pc:sldMasterMk cId="2404828244" sldId="2147483672"/>
            <ac:spMk id="3" creationId="{33337B4E-B518-4FC7-BCF1-86121E39C082}"/>
          </ac:spMkLst>
        </pc:spChg>
        <pc:spChg chg="mod">
          <ac:chgData name="Dubois, Ross A - (duboisr)" userId="c1ae9848-b723-49a1-85d1-6ce4399887f1" providerId="ADAL" clId="{97F01853-35D6-440C-97E0-75E857964418}" dt="2023-03-20T16:17:05.078" v="159" actId="1076"/>
          <ac:spMkLst>
            <pc:docMk/>
            <pc:sldMasterMk cId="2404828244" sldId="2147483672"/>
            <ac:spMk id="7" creationId="{8BB4BC5A-E9C9-4710-BDD6-34DDA73BC2A9}"/>
          </ac:spMkLst>
        </pc:spChg>
        <pc:picChg chg="mod">
          <ac:chgData name="Dubois, Ross A - (duboisr)" userId="c1ae9848-b723-49a1-85d1-6ce4399887f1" providerId="ADAL" clId="{97F01853-35D6-440C-97E0-75E857964418}" dt="2023-03-20T16:36:52.496" v="342" actId="1076"/>
          <ac:picMkLst>
            <pc:docMk/>
            <pc:sldMasterMk cId="2404828244" sldId="2147483672"/>
            <ac:picMk id="11" creationId="{50453C6F-C817-4BD3-B0A1-FCB517821BAC}"/>
          </ac:picMkLst>
        </pc:picChg>
        <pc:sldLayoutChg chg="addSp modSp mod">
          <pc:chgData name="Dubois, Ross A - (duboisr)" userId="c1ae9848-b723-49a1-85d1-6ce4399887f1" providerId="ADAL" clId="{97F01853-35D6-440C-97E0-75E857964418}" dt="2023-03-20T16:17:57.277" v="170" actId="1076"/>
          <pc:sldLayoutMkLst>
            <pc:docMk/>
            <pc:sldMasterMk cId="2404828244" sldId="2147483672"/>
            <pc:sldLayoutMk cId="3449361473" sldId="2147483674"/>
          </pc:sldLayoutMkLst>
          <pc:spChg chg="mod">
            <ac:chgData name="Dubois, Ross A - (duboisr)" userId="c1ae9848-b723-49a1-85d1-6ce4399887f1" providerId="ADAL" clId="{97F01853-35D6-440C-97E0-75E857964418}" dt="2023-03-20T16:17:45.924" v="167" actId="1076"/>
            <ac:spMkLst>
              <pc:docMk/>
              <pc:sldMasterMk cId="2404828244" sldId="2147483672"/>
              <pc:sldLayoutMk cId="3449361473" sldId="2147483674"/>
              <ac:spMk id="35" creationId="{ACEB0752-7F5A-1AD1-6736-446659577C50}"/>
            </ac:spMkLst>
          </pc:spChg>
          <pc:spChg chg="add mod">
            <ac:chgData name="Dubois, Ross A - (duboisr)" userId="c1ae9848-b723-49a1-85d1-6ce4399887f1" providerId="ADAL" clId="{97F01853-35D6-440C-97E0-75E857964418}" dt="2023-03-17T20:24:45.954" v="41" actId="1076"/>
            <ac:spMkLst>
              <pc:docMk/>
              <pc:sldMasterMk cId="2404828244" sldId="2147483672"/>
              <pc:sldLayoutMk cId="3449361473" sldId="2147483674"/>
              <ac:spMk id="41" creationId="{87452E3A-E053-CCFF-7C36-81EA7FF1F719}"/>
            </ac:spMkLst>
          </pc:spChg>
          <pc:spChg chg="mod">
            <ac:chgData name="Dubois, Ross A - (duboisr)" userId="c1ae9848-b723-49a1-85d1-6ce4399887f1" providerId="ADAL" clId="{97F01853-35D6-440C-97E0-75E857964418}" dt="2023-03-20T16:17:42.508" v="166" actId="1076"/>
            <ac:spMkLst>
              <pc:docMk/>
              <pc:sldMasterMk cId="2404828244" sldId="2147483672"/>
              <pc:sldLayoutMk cId="3449361473" sldId="2147483674"/>
              <ac:spMk id="42" creationId="{41005FF8-EDA7-4DEC-84C1-3459FC91AF65}"/>
            </ac:spMkLst>
          </pc:spChg>
          <pc:spChg chg="mod">
            <ac:chgData name="Dubois, Ross A - (duboisr)" userId="c1ae9848-b723-49a1-85d1-6ce4399887f1" providerId="ADAL" clId="{97F01853-35D6-440C-97E0-75E857964418}" dt="2023-03-20T16:17:42.508" v="166" actId="1076"/>
            <ac:spMkLst>
              <pc:docMk/>
              <pc:sldMasterMk cId="2404828244" sldId="2147483672"/>
              <pc:sldLayoutMk cId="3449361473" sldId="2147483674"/>
              <ac:spMk id="45" creationId="{2A1DA157-5C69-4A65-91C1-3CD2B9541460}"/>
            </ac:spMkLst>
          </pc:spChg>
          <pc:spChg chg="mod">
            <ac:chgData name="Dubois, Ross A - (duboisr)" userId="c1ae9848-b723-49a1-85d1-6ce4399887f1" providerId="ADAL" clId="{97F01853-35D6-440C-97E0-75E857964418}" dt="2023-03-20T16:17:47.837" v="168" actId="1076"/>
            <ac:spMkLst>
              <pc:docMk/>
              <pc:sldMasterMk cId="2404828244" sldId="2147483672"/>
              <pc:sldLayoutMk cId="3449361473" sldId="2147483674"/>
              <ac:spMk id="47" creationId="{5734031A-A8C7-4543-B20D-09DA0BCE4044}"/>
            </ac:spMkLst>
          </pc:spChg>
          <pc:spChg chg="mod">
            <ac:chgData name="Dubois, Ross A - (duboisr)" userId="c1ae9848-b723-49a1-85d1-6ce4399887f1" providerId="ADAL" clId="{97F01853-35D6-440C-97E0-75E857964418}" dt="2023-03-20T16:17:42.508" v="166" actId="1076"/>
            <ac:spMkLst>
              <pc:docMk/>
              <pc:sldMasterMk cId="2404828244" sldId="2147483672"/>
              <pc:sldLayoutMk cId="3449361473" sldId="2147483674"/>
              <ac:spMk id="48" creationId="{44097B90-6862-4059-B8A3-7575325E5210}"/>
            </ac:spMkLst>
          </pc:spChg>
          <pc:spChg chg="mod">
            <ac:chgData name="Dubois, Ross A - (duboisr)" userId="c1ae9848-b723-49a1-85d1-6ce4399887f1" providerId="ADAL" clId="{97F01853-35D6-440C-97E0-75E857964418}" dt="2023-03-20T16:17:25.237" v="163" actId="14100"/>
            <ac:spMkLst>
              <pc:docMk/>
              <pc:sldMasterMk cId="2404828244" sldId="2147483672"/>
              <pc:sldLayoutMk cId="3449361473" sldId="2147483674"/>
              <ac:spMk id="49" creationId="{4D4E5D52-9AF7-43E2-83F4-350D44BC68DE}"/>
            </ac:spMkLst>
          </pc:spChg>
          <pc:spChg chg="mod">
            <ac:chgData name="Dubois, Ross A - (duboisr)" userId="c1ae9848-b723-49a1-85d1-6ce4399887f1" providerId="ADAL" clId="{97F01853-35D6-440C-97E0-75E857964418}" dt="2023-03-20T16:17:25.237" v="163" actId="14100"/>
            <ac:spMkLst>
              <pc:docMk/>
              <pc:sldMasterMk cId="2404828244" sldId="2147483672"/>
              <pc:sldLayoutMk cId="3449361473" sldId="2147483674"/>
              <ac:spMk id="52" creationId="{1E453F26-EE2B-4C60-B2B1-8C6D5C271476}"/>
            </ac:spMkLst>
          </pc:spChg>
          <pc:spChg chg="mod">
            <ac:chgData name="Dubois, Ross A - (duboisr)" userId="c1ae9848-b723-49a1-85d1-6ce4399887f1" providerId="ADAL" clId="{97F01853-35D6-440C-97E0-75E857964418}" dt="2023-03-20T16:17:25.237" v="163" actId="14100"/>
            <ac:spMkLst>
              <pc:docMk/>
              <pc:sldMasterMk cId="2404828244" sldId="2147483672"/>
              <pc:sldLayoutMk cId="3449361473" sldId="2147483674"/>
              <ac:spMk id="58" creationId="{0B13AA0D-9A80-4A1A-9668-63750A0D57BD}"/>
            </ac:spMkLst>
          </pc:spChg>
          <pc:spChg chg="mod">
            <ac:chgData name="Dubois, Ross A - (duboisr)" userId="c1ae9848-b723-49a1-85d1-6ce4399887f1" providerId="ADAL" clId="{97F01853-35D6-440C-97E0-75E857964418}" dt="2023-03-20T16:17:25.237" v="163" actId="14100"/>
            <ac:spMkLst>
              <pc:docMk/>
              <pc:sldMasterMk cId="2404828244" sldId="2147483672"/>
              <pc:sldLayoutMk cId="3449361473" sldId="2147483674"/>
              <ac:spMk id="61" creationId="{D52B617B-9F20-495A-B910-62ADE8CBBC7E}"/>
            </ac:spMkLst>
          </pc:spChg>
          <pc:spChg chg="mod">
            <ac:chgData name="Dubois, Ross A - (duboisr)" userId="c1ae9848-b723-49a1-85d1-6ce4399887f1" providerId="ADAL" clId="{97F01853-35D6-440C-97E0-75E857964418}" dt="2023-03-20T16:17:25.237" v="163" actId="14100"/>
            <ac:spMkLst>
              <pc:docMk/>
              <pc:sldMasterMk cId="2404828244" sldId="2147483672"/>
              <pc:sldLayoutMk cId="3449361473" sldId="2147483674"/>
              <ac:spMk id="64" creationId="{0EF52A37-5198-4B3D-AB59-6063941F9E8F}"/>
            </ac:spMkLst>
          </pc:spChg>
          <pc:grpChg chg="mod">
            <ac:chgData name="Dubois, Ross A - (duboisr)" userId="c1ae9848-b723-49a1-85d1-6ce4399887f1" providerId="ADAL" clId="{97F01853-35D6-440C-97E0-75E857964418}" dt="2023-03-20T16:17:53.909" v="169" actId="1076"/>
            <ac:grpSpMkLst>
              <pc:docMk/>
              <pc:sldMasterMk cId="2404828244" sldId="2147483672"/>
              <pc:sldLayoutMk cId="3449361473" sldId="2147483674"/>
              <ac:grpSpMk id="4" creationId="{542A597C-81AC-6101-06FF-C91DDEB3E628}"/>
            </ac:grpSpMkLst>
          </pc:grpChg>
          <pc:grpChg chg="mod">
            <ac:chgData name="Dubois, Ross A - (duboisr)" userId="c1ae9848-b723-49a1-85d1-6ce4399887f1" providerId="ADAL" clId="{97F01853-35D6-440C-97E0-75E857964418}" dt="2023-03-20T16:17:42.508" v="166" actId="1076"/>
            <ac:grpSpMkLst>
              <pc:docMk/>
              <pc:sldMasterMk cId="2404828244" sldId="2147483672"/>
              <pc:sldLayoutMk cId="3449361473" sldId="2147483674"/>
              <ac:grpSpMk id="11" creationId="{4CA1673C-0BDA-F824-A446-65F24A9BF185}"/>
            </ac:grpSpMkLst>
          </pc:grpChg>
          <pc:grpChg chg="mod">
            <ac:chgData name="Dubois, Ross A - (duboisr)" userId="c1ae9848-b723-49a1-85d1-6ce4399887f1" providerId="ADAL" clId="{97F01853-35D6-440C-97E0-75E857964418}" dt="2023-03-20T16:17:42.508" v="166" actId="1076"/>
            <ac:grpSpMkLst>
              <pc:docMk/>
              <pc:sldMasterMk cId="2404828244" sldId="2147483672"/>
              <pc:sldLayoutMk cId="3449361473" sldId="2147483674"/>
              <ac:grpSpMk id="27" creationId="{1460B20F-DF8A-91B2-F7D8-C2A7E3DEE8FA}"/>
            </ac:grpSpMkLst>
          </pc:grpChg>
          <pc:grpChg chg="mod">
            <ac:chgData name="Dubois, Ross A - (duboisr)" userId="c1ae9848-b723-49a1-85d1-6ce4399887f1" providerId="ADAL" clId="{97F01853-35D6-440C-97E0-75E857964418}" dt="2023-03-20T16:17:42.508" v="166" actId="1076"/>
            <ac:grpSpMkLst>
              <pc:docMk/>
              <pc:sldMasterMk cId="2404828244" sldId="2147483672"/>
              <pc:sldLayoutMk cId="3449361473" sldId="2147483674"/>
              <ac:grpSpMk id="31" creationId="{D97E1072-A87E-9C52-95D5-D83B82295126}"/>
            </ac:grpSpMkLst>
          </pc:grpChg>
          <pc:grpChg chg="mod">
            <ac:chgData name="Dubois, Ross A - (duboisr)" userId="c1ae9848-b723-49a1-85d1-6ce4399887f1" providerId="ADAL" clId="{97F01853-35D6-440C-97E0-75E857964418}" dt="2023-03-20T16:17:57.277" v="170" actId="1076"/>
            <ac:grpSpMkLst>
              <pc:docMk/>
              <pc:sldMasterMk cId="2404828244" sldId="2147483672"/>
              <pc:sldLayoutMk cId="3449361473" sldId="2147483674"/>
              <ac:grpSpMk id="36" creationId="{7D466997-05F0-4B95-BA94-9B8D64677D28}"/>
            </ac:grpSpMkLst>
          </pc:grpChg>
        </pc:sldLayoutChg>
        <pc:sldLayoutChg chg="addSp delSp modSp mod">
          <pc:chgData name="Dubois, Ross A - (duboisr)" userId="c1ae9848-b723-49a1-85d1-6ce4399887f1" providerId="ADAL" clId="{97F01853-35D6-440C-97E0-75E857964418}" dt="2023-03-20T16:19:47.364" v="304" actId="255"/>
          <pc:sldLayoutMkLst>
            <pc:docMk/>
            <pc:sldMasterMk cId="2404828244" sldId="2147483672"/>
            <pc:sldLayoutMk cId="3495702036" sldId="2147483684"/>
          </pc:sldLayoutMkLst>
          <pc:spChg chg="add mod">
            <ac:chgData name="Dubois, Ross A - (duboisr)" userId="c1ae9848-b723-49a1-85d1-6ce4399887f1" providerId="ADAL" clId="{97F01853-35D6-440C-97E0-75E857964418}" dt="2023-03-17T20:24:47.531" v="42"/>
            <ac:spMkLst>
              <pc:docMk/>
              <pc:sldMasterMk cId="2404828244" sldId="2147483672"/>
              <pc:sldLayoutMk cId="3495702036" sldId="2147483684"/>
              <ac:spMk id="2" creationId="{E2C2DBD6-8833-EA3B-27F6-930C5562E79B}"/>
            </ac:spMkLst>
          </pc:spChg>
          <pc:spChg chg="mod">
            <ac:chgData name="Dubois, Ross A - (duboisr)" userId="c1ae9848-b723-49a1-85d1-6ce4399887f1" providerId="ADAL" clId="{97F01853-35D6-440C-97E0-75E857964418}" dt="2023-03-20T16:19:21.185" v="298" actId="1076"/>
            <ac:spMkLst>
              <pc:docMk/>
              <pc:sldMasterMk cId="2404828244" sldId="2147483672"/>
              <pc:sldLayoutMk cId="3495702036" sldId="2147483684"/>
              <ac:spMk id="42" creationId="{41005FF8-EDA7-4DEC-84C1-3459FC91AF65}"/>
            </ac:spMkLst>
          </pc:spChg>
          <pc:spChg chg="del">
            <ac:chgData name="Dubois, Ross A - (duboisr)" userId="c1ae9848-b723-49a1-85d1-6ce4399887f1" providerId="ADAL" clId="{97F01853-35D6-440C-97E0-75E857964418}" dt="2023-03-20T16:19:08.392" v="295" actId="478"/>
            <ac:spMkLst>
              <pc:docMk/>
              <pc:sldMasterMk cId="2404828244" sldId="2147483672"/>
              <pc:sldLayoutMk cId="3495702036" sldId="2147483684"/>
              <ac:spMk id="49" creationId="{4D4E5D52-9AF7-43E2-83F4-350D44BC68DE}"/>
            </ac:spMkLst>
          </pc:spChg>
          <pc:spChg chg="mod">
            <ac:chgData name="Dubois, Ross A - (duboisr)" userId="c1ae9848-b723-49a1-85d1-6ce4399887f1" providerId="ADAL" clId="{97F01853-35D6-440C-97E0-75E857964418}" dt="2023-03-20T16:19:47.364" v="304" actId="255"/>
            <ac:spMkLst>
              <pc:docMk/>
              <pc:sldMasterMk cId="2404828244" sldId="2147483672"/>
              <pc:sldLayoutMk cId="3495702036" sldId="2147483684"/>
              <ac:spMk id="50" creationId="{31CC2AC3-F9C7-4DC0-A632-1768C75450CF}"/>
            </ac:spMkLst>
          </pc:spChg>
          <pc:spChg chg="mod">
            <ac:chgData name="Dubois, Ross A - (duboisr)" userId="c1ae9848-b723-49a1-85d1-6ce4399887f1" providerId="ADAL" clId="{97F01853-35D6-440C-97E0-75E857964418}" dt="2023-03-20T16:19:47.364" v="304" actId="255"/>
            <ac:spMkLst>
              <pc:docMk/>
              <pc:sldMasterMk cId="2404828244" sldId="2147483672"/>
              <pc:sldLayoutMk cId="3495702036" sldId="2147483684"/>
              <ac:spMk id="51" creationId="{EB745EFB-CEA0-45D0-9CE0-B7A864E730C2}"/>
            </ac:spMkLst>
          </pc:spChg>
          <pc:spChg chg="mod">
            <ac:chgData name="Dubois, Ross A - (duboisr)" userId="c1ae9848-b723-49a1-85d1-6ce4399887f1" providerId="ADAL" clId="{97F01853-35D6-440C-97E0-75E857964418}" dt="2023-03-20T16:19:21.185" v="298" actId="1076"/>
            <ac:spMkLst>
              <pc:docMk/>
              <pc:sldMasterMk cId="2404828244" sldId="2147483672"/>
              <pc:sldLayoutMk cId="3495702036" sldId="2147483684"/>
              <ac:spMk id="55" creationId="{9C411B56-D975-B662-705D-36844F05B453}"/>
            </ac:spMkLst>
          </pc:spChg>
          <pc:spChg chg="mod">
            <ac:chgData name="Dubois, Ross A - (duboisr)" userId="c1ae9848-b723-49a1-85d1-6ce4399887f1" providerId="ADAL" clId="{97F01853-35D6-440C-97E0-75E857964418}" dt="2023-03-20T16:19:21.185" v="298" actId="1076"/>
            <ac:spMkLst>
              <pc:docMk/>
              <pc:sldMasterMk cId="2404828244" sldId="2147483672"/>
              <pc:sldLayoutMk cId="3495702036" sldId="2147483684"/>
              <ac:spMk id="56" creationId="{6182536D-6C99-D874-F48C-5939CEB568C2}"/>
            </ac:spMkLst>
          </pc:spChg>
          <pc:spChg chg="del">
            <ac:chgData name="Dubois, Ross A - (duboisr)" userId="c1ae9848-b723-49a1-85d1-6ce4399887f1" providerId="ADAL" clId="{97F01853-35D6-440C-97E0-75E857964418}" dt="2023-03-20T16:19:09.383" v="296" actId="478"/>
            <ac:spMkLst>
              <pc:docMk/>
              <pc:sldMasterMk cId="2404828244" sldId="2147483672"/>
              <pc:sldLayoutMk cId="3495702036" sldId="2147483684"/>
              <ac:spMk id="58" creationId="{0B13AA0D-9A80-4A1A-9668-63750A0D57BD}"/>
            </ac:spMkLst>
          </pc:spChg>
          <pc:spChg chg="mod">
            <ac:chgData name="Dubois, Ross A - (duboisr)" userId="c1ae9848-b723-49a1-85d1-6ce4399887f1" providerId="ADAL" clId="{97F01853-35D6-440C-97E0-75E857964418}" dt="2023-03-20T16:19:47.364" v="304" actId="255"/>
            <ac:spMkLst>
              <pc:docMk/>
              <pc:sldMasterMk cId="2404828244" sldId="2147483672"/>
              <pc:sldLayoutMk cId="3495702036" sldId="2147483684"/>
              <ac:spMk id="59" creationId="{96D4D282-82B0-4ADC-B16D-73C199D4CAD2}"/>
            </ac:spMkLst>
          </pc:spChg>
          <pc:spChg chg="mod">
            <ac:chgData name="Dubois, Ross A - (duboisr)" userId="c1ae9848-b723-49a1-85d1-6ce4399887f1" providerId="ADAL" clId="{97F01853-35D6-440C-97E0-75E857964418}" dt="2023-03-20T16:19:47.364" v="304" actId="255"/>
            <ac:spMkLst>
              <pc:docMk/>
              <pc:sldMasterMk cId="2404828244" sldId="2147483672"/>
              <pc:sldLayoutMk cId="3495702036" sldId="2147483684"/>
              <ac:spMk id="60" creationId="{51FABA8D-3E8B-4D0A-9C29-6E44B6829F44}"/>
            </ac:spMkLst>
          </pc:spChg>
          <pc:spChg chg="del">
            <ac:chgData name="Dubois, Ross A - (duboisr)" userId="c1ae9848-b723-49a1-85d1-6ce4399887f1" providerId="ADAL" clId="{97F01853-35D6-440C-97E0-75E857964418}" dt="2023-03-20T16:19:10.417" v="297" actId="478"/>
            <ac:spMkLst>
              <pc:docMk/>
              <pc:sldMasterMk cId="2404828244" sldId="2147483672"/>
              <pc:sldLayoutMk cId="3495702036" sldId="2147483684"/>
              <ac:spMk id="64" creationId="{0EF52A37-5198-4B3D-AB59-6063941F9E8F}"/>
            </ac:spMkLst>
          </pc:spChg>
          <pc:spChg chg="mod">
            <ac:chgData name="Dubois, Ross A - (duboisr)" userId="c1ae9848-b723-49a1-85d1-6ce4399887f1" providerId="ADAL" clId="{97F01853-35D6-440C-97E0-75E857964418}" dt="2023-03-20T16:19:47.364" v="304" actId="255"/>
            <ac:spMkLst>
              <pc:docMk/>
              <pc:sldMasterMk cId="2404828244" sldId="2147483672"/>
              <pc:sldLayoutMk cId="3495702036" sldId="2147483684"/>
              <ac:spMk id="65" creationId="{76894498-3150-4CE9-AEE5-D6AD871D8BE5}"/>
            </ac:spMkLst>
          </pc:spChg>
          <pc:spChg chg="mod">
            <ac:chgData name="Dubois, Ross A - (duboisr)" userId="c1ae9848-b723-49a1-85d1-6ce4399887f1" providerId="ADAL" clId="{97F01853-35D6-440C-97E0-75E857964418}" dt="2023-03-20T16:19:47.364" v="304" actId="255"/>
            <ac:spMkLst>
              <pc:docMk/>
              <pc:sldMasterMk cId="2404828244" sldId="2147483672"/>
              <pc:sldLayoutMk cId="3495702036" sldId="2147483684"/>
              <ac:spMk id="66" creationId="{CDE8CE27-A7F3-49D5-B1C6-0923BC2DCF26}"/>
            </ac:spMkLst>
          </pc:spChg>
          <pc:grpChg chg="mod">
            <ac:chgData name="Dubois, Ross A - (duboisr)" userId="c1ae9848-b723-49a1-85d1-6ce4399887f1" providerId="ADAL" clId="{97F01853-35D6-440C-97E0-75E857964418}" dt="2023-03-20T16:19:21.185" v="298" actId="1076"/>
            <ac:grpSpMkLst>
              <pc:docMk/>
              <pc:sldMasterMk cId="2404828244" sldId="2147483672"/>
              <pc:sldLayoutMk cId="3495702036" sldId="2147483684"/>
              <ac:grpSpMk id="7" creationId="{1D4D20FB-EE7C-9C08-DCB6-45E2AD0A5EB2}"/>
            </ac:grpSpMkLst>
          </pc:grpChg>
          <pc:grpChg chg="mod">
            <ac:chgData name="Dubois, Ross A - (duboisr)" userId="c1ae9848-b723-49a1-85d1-6ce4399887f1" providerId="ADAL" clId="{97F01853-35D6-440C-97E0-75E857964418}" dt="2023-03-20T16:19:21.185" v="298" actId="1076"/>
            <ac:grpSpMkLst>
              <pc:docMk/>
              <pc:sldMasterMk cId="2404828244" sldId="2147483672"/>
              <pc:sldLayoutMk cId="3495702036" sldId="2147483684"/>
              <ac:grpSpMk id="35" creationId="{6D516945-571A-A36F-ECA0-09FA50D8C318}"/>
            </ac:grpSpMkLst>
          </pc:grpChg>
          <pc:grpChg chg="mod">
            <ac:chgData name="Dubois, Ross A - (duboisr)" userId="c1ae9848-b723-49a1-85d1-6ce4399887f1" providerId="ADAL" clId="{97F01853-35D6-440C-97E0-75E857964418}" dt="2023-03-20T16:19:21.185" v="298" actId="1076"/>
            <ac:grpSpMkLst>
              <pc:docMk/>
              <pc:sldMasterMk cId="2404828244" sldId="2147483672"/>
              <pc:sldLayoutMk cId="3495702036" sldId="2147483684"/>
              <ac:grpSpMk id="38" creationId="{BA253247-E3D5-46DE-B0C1-7FE1516ADB35}"/>
            </ac:grpSpMkLst>
          </pc:gr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7D466997-05F0-4B95-BA94-9B8D64677D28}"/>
              </a:ext>
            </a:extLst>
          </p:cNvPr>
          <p:cNvGrpSpPr/>
          <p:nvPr userDrawn="1"/>
        </p:nvGrpSpPr>
        <p:grpSpPr>
          <a:xfrm>
            <a:off x="1395413" y="8017377"/>
            <a:ext cx="9043780" cy="1948191"/>
            <a:chOff x="1193643" y="6309985"/>
            <a:chExt cx="9043780" cy="1948191"/>
          </a:xfrm>
        </p:grpSpPr>
        <p:sp>
          <p:nvSpPr>
            <p:cNvPr id="8" name="AutoShape 94">
              <a:extLst>
                <a:ext uri="{FF2B5EF4-FFF2-40B4-BE49-F238E27FC236}">
                  <a16:creationId xmlns:a16="http://schemas.microsoft.com/office/drawing/2014/main" id="{EB510906-B66A-4A68-B813-6D510CFE1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42E2023-2BC8-4FE9-B981-E5A3710D3AC0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7A7022D-6D75-4908-9E54-D50158CF374C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42A597C-81AC-6101-06FF-C91DDEB3E628}"/>
              </a:ext>
            </a:extLst>
          </p:cNvPr>
          <p:cNvGrpSpPr/>
          <p:nvPr userDrawn="1"/>
        </p:nvGrpSpPr>
        <p:grpSpPr>
          <a:xfrm>
            <a:off x="11479213" y="8017377"/>
            <a:ext cx="9043780" cy="1948191"/>
            <a:chOff x="1193643" y="6309985"/>
            <a:chExt cx="9043780" cy="1948191"/>
          </a:xfrm>
        </p:grpSpPr>
        <p:sp>
          <p:nvSpPr>
            <p:cNvPr id="5" name="AutoShape 94">
              <a:extLst>
                <a:ext uri="{FF2B5EF4-FFF2-40B4-BE49-F238E27FC236}">
                  <a16:creationId xmlns:a16="http://schemas.microsoft.com/office/drawing/2014/main" id="{2048D5CF-6348-F1F0-3053-C3F756177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610AB61-71A0-B74A-D0B1-92D87CE0F614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DD82198-62D1-B0CD-884D-A402C0E4A5D6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CA1673C-0BDA-F824-A446-65F24A9BF185}"/>
              </a:ext>
            </a:extLst>
          </p:cNvPr>
          <p:cNvGrpSpPr/>
          <p:nvPr userDrawn="1"/>
        </p:nvGrpSpPr>
        <p:grpSpPr>
          <a:xfrm>
            <a:off x="21069864" y="8017377"/>
            <a:ext cx="9043780" cy="1948191"/>
            <a:chOff x="1193643" y="6309985"/>
            <a:chExt cx="9043780" cy="1948191"/>
          </a:xfrm>
        </p:grpSpPr>
        <p:sp>
          <p:nvSpPr>
            <p:cNvPr id="15" name="AutoShape 94">
              <a:extLst>
                <a:ext uri="{FF2B5EF4-FFF2-40B4-BE49-F238E27FC236}">
                  <a16:creationId xmlns:a16="http://schemas.microsoft.com/office/drawing/2014/main" id="{01F36413-530E-9784-B905-D5A301BCB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D7A95B2-2459-3295-A95C-E90618422360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177A7D2-445C-ED6F-A2E7-E5F36BF8F4C7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60B20F-DF8A-91B2-F7D8-C2A7E3DEE8FA}"/>
              </a:ext>
            </a:extLst>
          </p:cNvPr>
          <p:cNvGrpSpPr/>
          <p:nvPr userDrawn="1"/>
        </p:nvGrpSpPr>
        <p:grpSpPr>
          <a:xfrm>
            <a:off x="30764303" y="7961219"/>
            <a:ext cx="9043780" cy="1948191"/>
            <a:chOff x="1193643" y="6309985"/>
            <a:chExt cx="9043780" cy="1948191"/>
          </a:xfrm>
        </p:grpSpPr>
        <p:sp>
          <p:nvSpPr>
            <p:cNvPr id="28" name="AutoShape 94">
              <a:extLst>
                <a:ext uri="{FF2B5EF4-FFF2-40B4-BE49-F238E27FC236}">
                  <a16:creationId xmlns:a16="http://schemas.microsoft.com/office/drawing/2014/main" id="{E8950048-2E2E-FB6A-C51E-344FF3B18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F306AFC-640A-2DF5-0617-4ABB73227132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E397260-D616-99CE-E49D-2B02A7B9AE8B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97E1072-A87E-9C52-95D5-D83B82295126}"/>
              </a:ext>
            </a:extLst>
          </p:cNvPr>
          <p:cNvGrpSpPr/>
          <p:nvPr userDrawn="1"/>
        </p:nvGrpSpPr>
        <p:grpSpPr>
          <a:xfrm>
            <a:off x="40905345" y="8055741"/>
            <a:ext cx="9043780" cy="1948191"/>
            <a:chOff x="1193643" y="6309985"/>
            <a:chExt cx="9043780" cy="1948191"/>
          </a:xfrm>
        </p:grpSpPr>
        <p:sp>
          <p:nvSpPr>
            <p:cNvPr id="32" name="AutoShape 94">
              <a:extLst>
                <a:ext uri="{FF2B5EF4-FFF2-40B4-BE49-F238E27FC236}">
                  <a16:creationId xmlns:a16="http://schemas.microsoft.com/office/drawing/2014/main" id="{2C4597AC-22FF-C20D-C966-365B16B8F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B091328-FDAC-F929-D6A4-2B75B92FF82B}"/>
                </a:ext>
              </a:extLst>
            </p:cNvPr>
            <p:cNvCxnSpPr/>
            <p:nvPr/>
          </p:nvCxnSpPr>
          <p:spPr bwMode="auto">
            <a:xfrm>
              <a:off x="1193643" y="8258176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44ECD50-A2A2-E2C8-7898-DE36876437B9}"/>
                </a:ext>
              </a:extLst>
            </p:cNvPr>
            <p:cNvCxnSpPr/>
            <p:nvPr/>
          </p:nvCxnSpPr>
          <p:spPr bwMode="auto">
            <a:xfrm>
              <a:off x="11940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41005FF8-EDA7-4DEC-84C1-3459FC91AF6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86557" y="8064595"/>
            <a:ext cx="7330015" cy="1886817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Background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2A1DA157-5C69-4A65-91C1-3CD2B95414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479213" y="8156081"/>
            <a:ext cx="8305800" cy="1847851"/>
          </a:xfrm>
          <a:prstGeom prst="rect">
            <a:avLst/>
          </a:prstGeom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Approach/Methods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5734031A-A8C7-4543-B20D-09DA0BCE404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0908470" y="8017377"/>
            <a:ext cx="8305800" cy="1748434"/>
          </a:xfrm>
          <a:prstGeom prst="rect">
            <a:avLst/>
          </a:prstGeom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Discussion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44097B90-6862-4059-B8A3-7575325E52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136015" y="8117717"/>
            <a:ext cx="8305800" cy="1847851"/>
          </a:xfrm>
          <a:prstGeom prst="rect">
            <a:avLst/>
          </a:prstGeom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Conclusions/Significance</a:t>
            </a:r>
          </a:p>
        </p:txBody>
      </p:sp>
      <p:sp>
        <p:nvSpPr>
          <p:cNvPr id="49" name="Content Placeholder 5">
            <a:extLst>
              <a:ext uri="{FF2B5EF4-FFF2-40B4-BE49-F238E27FC236}">
                <a16:creationId xmlns:a16="http://schemas.microsoft.com/office/drawing/2014/main" id="{4D4E5D52-9AF7-43E2-83F4-350D44BC68DE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790493" y="10472709"/>
            <a:ext cx="8444120" cy="15081276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1" name="Content Placeholder 5">
            <a:extLst>
              <a:ext uri="{FF2B5EF4-FFF2-40B4-BE49-F238E27FC236}">
                <a16:creationId xmlns:a16="http://schemas.microsoft.com/office/drawing/2014/main" id="{EB745EFB-CEA0-45D0-9CE0-B7A864E730C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1790493" y="26174701"/>
            <a:ext cx="8444120" cy="4762500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2" name="Content Placeholder 5">
            <a:extLst>
              <a:ext uri="{FF2B5EF4-FFF2-40B4-BE49-F238E27FC236}">
                <a16:creationId xmlns:a16="http://schemas.microsoft.com/office/drawing/2014/main" id="{1E453F26-EE2B-4C60-B2B1-8C6D5C271476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1479213" y="10472709"/>
            <a:ext cx="8444120" cy="15081276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7" name="Content Placeholder 5">
            <a:extLst>
              <a:ext uri="{FF2B5EF4-FFF2-40B4-BE49-F238E27FC236}">
                <a16:creationId xmlns:a16="http://schemas.microsoft.com/office/drawing/2014/main" id="{95C50D65-13D9-4BB2-9C32-9F7560009C16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11410053" y="26174699"/>
            <a:ext cx="8444120" cy="4762501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8" name="Content Placeholder 5">
            <a:extLst>
              <a:ext uri="{FF2B5EF4-FFF2-40B4-BE49-F238E27FC236}">
                <a16:creationId xmlns:a16="http://schemas.microsoft.com/office/drawing/2014/main" id="{0B13AA0D-9A80-4A1A-9668-63750A0D57B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21237093" y="10472709"/>
            <a:ext cx="8444120" cy="15081276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0" name="Content Placeholder 5">
            <a:extLst>
              <a:ext uri="{FF2B5EF4-FFF2-40B4-BE49-F238E27FC236}">
                <a16:creationId xmlns:a16="http://schemas.microsoft.com/office/drawing/2014/main" id="{51FABA8D-3E8B-4D0A-9C29-6E44B6829F44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21167933" y="26174699"/>
            <a:ext cx="8444120" cy="4762501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1" name="Content Placeholder 5">
            <a:extLst>
              <a:ext uri="{FF2B5EF4-FFF2-40B4-BE49-F238E27FC236}">
                <a16:creationId xmlns:a16="http://schemas.microsoft.com/office/drawing/2014/main" id="{D52B617B-9F20-495A-B910-62ADE8CBBC7E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31064133" y="10472709"/>
            <a:ext cx="8444120" cy="15081276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3" name="Content Placeholder 5">
            <a:extLst>
              <a:ext uri="{FF2B5EF4-FFF2-40B4-BE49-F238E27FC236}">
                <a16:creationId xmlns:a16="http://schemas.microsoft.com/office/drawing/2014/main" id="{242A1D28-FA26-4D7F-B97F-2FE7EC26D5CE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30994973" y="26174699"/>
            <a:ext cx="8444120" cy="4762502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4" name="Content Placeholder 5">
            <a:extLst>
              <a:ext uri="{FF2B5EF4-FFF2-40B4-BE49-F238E27FC236}">
                <a16:creationId xmlns:a16="http://schemas.microsoft.com/office/drawing/2014/main" id="{0EF52A37-5198-4B3D-AB59-6063941F9E8F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41205175" y="10472709"/>
            <a:ext cx="8444120" cy="15081276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6" name="Content Placeholder 5">
            <a:extLst>
              <a:ext uri="{FF2B5EF4-FFF2-40B4-BE49-F238E27FC236}">
                <a16:creationId xmlns:a16="http://schemas.microsoft.com/office/drawing/2014/main" id="{CDE8CE27-A7F3-49D5-B1C6-0923BC2DCF26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41136015" y="26174699"/>
            <a:ext cx="8444120" cy="4762502"/>
          </a:xfrm>
          <a:prstGeom prst="rect">
            <a:avLst/>
          </a:prstGeom>
        </p:spPr>
        <p:txBody>
          <a:bodyPr lIns="208983" tIns="104492" rIns="208983" bIns="104492"/>
          <a:lstStyle>
            <a:lvl1pPr marL="0" indent="0">
              <a:spcBef>
                <a:spcPts val="414"/>
              </a:spcBef>
              <a:buFontTx/>
              <a:buNone/>
              <a:defRPr sz="24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ACEB0752-7F5A-1AD1-6736-446659577C5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1306253" y="8064595"/>
            <a:ext cx="8305800" cy="1748434"/>
          </a:xfrm>
          <a:prstGeom prst="rect">
            <a:avLst/>
          </a:prstGeom>
        </p:spPr>
        <p:txBody>
          <a:bodyPr lIns="208983" tIns="104492" rIns="208983" bIns="104492" anchor="ctr">
            <a:noAutofit/>
          </a:bodyPr>
          <a:lstStyle>
            <a:lvl1pPr marL="0" indent="0" algn="ctr">
              <a:buNone/>
              <a:defRPr sz="54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lvl="0"/>
            <a:r>
              <a:rPr lang="en-US" dirty="0"/>
              <a:t>Results/Outcomes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7452E3A-E053-CCFF-7C36-81EA7FF1F719}"/>
              </a:ext>
            </a:extLst>
          </p:cNvPr>
          <p:cNvSpPr/>
          <p:nvPr userDrawn="1"/>
        </p:nvSpPr>
        <p:spPr bwMode="invGray">
          <a:xfrm>
            <a:off x="0" y="32004000"/>
            <a:ext cx="51206400" cy="182880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6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BA253247-E3D5-46DE-B0C1-7FE1516ADB35}"/>
              </a:ext>
            </a:extLst>
          </p:cNvPr>
          <p:cNvGrpSpPr/>
          <p:nvPr userDrawn="1"/>
        </p:nvGrpSpPr>
        <p:grpSpPr>
          <a:xfrm>
            <a:off x="1696598" y="8029670"/>
            <a:ext cx="14238591" cy="1849511"/>
            <a:chOff x="20980607" y="6309985"/>
            <a:chExt cx="9043416" cy="1327478"/>
          </a:xfrm>
        </p:grpSpPr>
        <p:sp>
          <p:nvSpPr>
            <p:cNvPr id="16" name="AutoShape 94">
              <a:extLst>
                <a:ext uri="{FF2B5EF4-FFF2-40B4-BE49-F238E27FC236}">
                  <a16:creationId xmlns:a16="http://schemas.microsoft.com/office/drawing/2014/main" id="{5D5AC0CA-2D8A-4E58-AC53-E3E070829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4436613-1947-442D-9563-7A6DDF9E63FC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D314466-D81D-4173-995A-BC3003567BE7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41005FF8-EDA7-4DEC-84C1-3459FC91AF6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45172" y="8169467"/>
            <a:ext cx="14238591" cy="1568161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Problem (Unmet clinical need/gap in understanding)</a:t>
            </a:r>
          </a:p>
        </p:txBody>
      </p:sp>
      <p:sp>
        <p:nvSpPr>
          <p:cNvPr id="50" name="Content Placeholder 5">
            <a:extLst>
              <a:ext uri="{FF2B5EF4-FFF2-40B4-BE49-F238E27FC236}">
                <a16:creationId xmlns:a16="http://schemas.microsoft.com/office/drawing/2014/main" id="{31CC2AC3-F9C7-4DC0-A632-1768C75450C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695840" y="10804428"/>
            <a:ext cx="14238590" cy="7689086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1" name="Content Placeholder 5">
            <a:extLst>
              <a:ext uri="{FF2B5EF4-FFF2-40B4-BE49-F238E27FC236}">
                <a16:creationId xmlns:a16="http://schemas.microsoft.com/office/drawing/2014/main" id="{EB745EFB-CEA0-45D0-9CE0-B7A864E730C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1695838" y="19469101"/>
            <a:ext cx="14237071" cy="11468100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9" name="Content Placeholder 5">
            <a:extLst>
              <a:ext uri="{FF2B5EF4-FFF2-40B4-BE49-F238E27FC236}">
                <a16:creationId xmlns:a16="http://schemas.microsoft.com/office/drawing/2014/main" id="{96D4D282-82B0-4ADC-B16D-73C199D4CAD2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18801662" y="10804428"/>
            <a:ext cx="14168672" cy="7689086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0" name="Content Placeholder 5">
            <a:extLst>
              <a:ext uri="{FF2B5EF4-FFF2-40B4-BE49-F238E27FC236}">
                <a16:creationId xmlns:a16="http://schemas.microsoft.com/office/drawing/2014/main" id="{51FABA8D-3E8B-4D0A-9C29-6E44B6829F44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18732502" y="19469101"/>
            <a:ext cx="14168672" cy="11468100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5" name="Content Placeholder 5">
            <a:extLst>
              <a:ext uri="{FF2B5EF4-FFF2-40B4-BE49-F238E27FC236}">
                <a16:creationId xmlns:a16="http://schemas.microsoft.com/office/drawing/2014/main" id="{76894498-3150-4CE9-AEE5-D6AD871D8BE5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35222638" y="10671857"/>
            <a:ext cx="14237069" cy="7689086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6" name="Content Placeholder 5">
            <a:extLst>
              <a:ext uri="{FF2B5EF4-FFF2-40B4-BE49-F238E27FC236}">
                <a16:creationId xmlns:a16="http://schemas.microsoft.com/office/drawing/2014/main" id="{CDE8CE27-A7F3-49D5-B1C6-0923BC2DCF26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35153478" y="19336530"/>
            <a:ext cx="14237069" cy="11468100"/>
          </a:xfrm>
          <a:prstGeom prst="rect">
            <a:avLst/>
          </a:prstGeom>
        </p:spPr>
        <p:txBody>
          <a:bodyPr lIns="208983" tIns="104492" rIns="208983" bIns="104492">
            <a:normAutofit/>
          </a:bodyPr>
          <a:lstStyle>
            <a:lvl1pPr marL="0" indent="0">
              <a:spcBef>
                <a:spcPts val="414"/>
              </a:spcBef>
              <a:buFontTx/>
              <a:buNone/>
              <a:defRPr sz="60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65365-8DB0-3652-5A23-F3D31413F915}"/>
              </a:ext>
            </a:extLst>
          </p:cNvPr>
          <p:cNvSpPr txBox="1"/>
          <p:nvPr userDrawn="1"/>
        </p:nvSpPr>
        <p:spPr>
          <a:xfrm>
            <a:off x="15352295" y="16699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D4D20FB-EE7C-9C08-DCB6-45E2AD0A5EB2}"/>
              </a:ext>
            </a:extLst>
          </p:cNvPr>
          <p:cNvGrpSpPr/>
          <p:nvPr userDrawn="1"/>
        </p:nvGrpSpPr>
        <p:grpSpPr>
          <a:xfrm>
            <a:off x="18732122" y="8032093"/>
            <a:ext cx="14238591" cy="1847088"/>
            <a:chOff x="20980607" y="6309985"/>
            <a:chExt cx="9043416" cy="1327478"/>
          </a:xfrm>
        </p:grpSpPr>
        <p:sp>
          <p:nvSpPr>
            <p:cNvPr id="11" name="AutoShape 94">
              <a:extLst>
                <a:ext uri="{FF2B5EF4-FFF2-40B4-BE49-F238E27FC236}">
                  <a16:creationId xmlns:a16="http://schemas.microsoft.com/office/drawing/2014/main" id="{0CC7033C-0912-9B95-0FC2-93E5843E8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3C8D60-FAFE-440C-FD6C-470FD95BD1B4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AAC8682-3E41-B976-CB3B-F0241DD7937E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D516945-571A-A36F-ECA0-09FA50D8C318}"/>
              </a:ext>
            </a:extLst>
          </p:cNvPr>
          <p:cNvGrpSpPr/>
          <p:nvPr userDrawn="1"/>
        </p:nvGrpSpPr>
        <p:grpSpPr>
          <a:xfrm>
            <a:off x="35221876" y="8032093"/>
            <a:ext cx="14238591" cy="1847088"/>
            <a:chOff x="20980607" y="6309985"/>
            <a:chExt cx="9043416" cy="1327478"/>
          </a:xfrm>
        </p:grpSpPr>
        <p:sp>
          <p:nvSpPr>
            <p:cNvPr id="41" name="AutoShape 94">
              <a:extLst>
                <a:ext uri="{FF2B5EF4-FFF2-40B4-BE49-F238E27FC236}">
                  <a16:creationId xmlns:a16="http://schemas.microsoft.com/office/drawing/2014/main" id="{95C299B9-CD03-497D-72C8-F9E44BE79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1090" y="6410325"/>
              <a:ext cx="9042451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algn="ctr" defTabSz="917575">
                <a:lnSpc>
                  <a:spcPct val="85000"/>
                </a:lnSpc>
                <a:spcBef>
                  <a:spcPct val="40000"/>
                </a:spcBef>
              </a:pPr>
              <a:endParaRPr lang="en-US" sz="5200" b="1" dirty="0">
                <a:solidFill>
                  <a:srgbClr val="0C234B"/>
                </a:solidFill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0D5FB2F-CD05-E578-9E0D-BBB40E9C9918}"/>
                </a:ext>
              </a:extLst>
            </p:cNvPr>
            <p:cNvCxnSpPr/>
            <p:nvPr/>
          </p:nvCxnSpPr>
          <p:spPr bwMode="auto">
            <a:xfrm>
              <a:off x="20980607" y="7586663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18EE89-2EE4-5622-B9DA-1F334B165F26}"/>
                </a:ext>
              </a:extLst>
            </p:cNvPr>
            <p:cNvCxnSpPr/>
            <p:nvPr/>
          </p:nvCxnSpPr>
          <p:spPr bwMode="auto">
            <a:xfrm>
              <a:off x="20980607" y="6309985"/>
              <a:ext cx="90434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B052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9C411B56-D975-B662-705D-36844F05B453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18490080" y="8169467"/>
            <a:ext cx="14238591" cy="1568347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Tools (for doing Innovative Science)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6182536D-6C99-D874-F48C-5939CEB568C2}"/>
              </a:ext>
            </a:extLst>
          </p:cNvPr>
          <p:cNvSpPr>
            <a:spLocks noGrp="1"/>
          </p:cNvSpPr>
          <p:nvPr>
            <p:ph type="body" idx="39" hasCustomPrompt="1"/>
          </p:nvPr>
        </p:nvSpPr>
        <p:spPr>
          <a:xfrm>
            <a:off x="35221875" y="8169469"/>
            <a:ext cx="14238591" cy="1568346"/>
          </a:xfrm>
          <a:prstGeom prst="rect">
            <a:avLst/>
          </a:prstGeom>
          <a:noFill/>
        </p:spPr>
        <p:txBody>
          <a:bodyPr lIns="208983" tIns="104492" rIns="208983" bIns="104492" anchor="ctr">
            <a:noAutofit/>
          </a:bodyPr>
          <a:lstStyle>
            <a:lvl1pPr marL="0" indent="0">
              <a:buNone/>
              <a:defRPr sz="5200" b="1" baseline="0">
                <a:solidFill>
                  <a:srgbClr val="172966"/>
                </a:solidFill>
              </a:defRPr>
            </a:lvl1pPr>
            <a:lvl2pPr marL="1044918" indent="0">
              <a:buNone/>
              <a:defRPr sz="4600" b="1"/>
            </a:lvl2pPr>
            <a:lvl3pPr marL="2089836" indent="0">
              <a:buNone/>
              <a:defRPr sz="4100" b="1"/>
            </a:lvl3pPr>
            <a:lvl4pPr marL="3134754" indent="0">
              <a:buNone/>
              <a:defRPr sz="3700" b="1"/>
            </a:lvl4pPr>
            <a:lvl5pPr marL="4179672" indent="0">
              <a:buNone/>
              <a:defRPr sz="3700" b="1"/>
            </a:lvl5pPr>
            <a:lvl6pPr marL="5224590" indent="0">
              <a:buNone/>
              <a:defRPr sz="3700" b="1"/>
            </a:lvl6pPr>
            <a:lvl7pPr marL="6269507" indent="0">
              <a:buNone/>
              <a:defRPr sz="3700" b="1"/>
            </a:lvl7pPr>
            <a:lvl8pPr marL="7314426" indent="0">
              <a:buNone/>
              <a:defRPr sz="3700" b="1"/>
            </a:lvl8pPr>
            <a:lvl9pPr marL="8359344" indent="0">
              <a:buNone/>
              <a:defRPr sz="3700" b="1"/>
            </a:lvl9pPr>
          </a:lstStyle>
          <a:p>
            <a:pPr algn="ctr" defTabSz="917575">
              <a:lnSpc>
                <a:spcPct val="85000"/>
              </a:lnSpc>
              <a:spcBef>
                <a:spcPct val="40000"/>
              </a:spcBef>
            </a:pPr>
            <a:r>
              <a:rPr lang="en-US" sz="5400" b="1" dirty="0">
                <a:solidFill>
                  <a:srgbClr val="0C234B"/>
                </a:solidFill>
              </a:rPr>
              <a:t>Goal (“When we are done, we will have…”)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C2DBD6-8833-EA3B-27F6-930C5562E79B}"/>
              </a:ext>
            </a:extLst>
          </p:cNvPr>
          <p:cNvSpPr/>
          <p:nvPr userDrawn="1"/>
        </p:nvSpPr>
        <p:spPr bwMode="invGray">
          <a:xfrm>
            <a:off x="0" y="32004000"/>
            <a:ext cx="51206400" cy="182880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0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37B4E-B518-4FC7-BCF1-86121E39C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1075" y="8763000"/>
            <a:ext cx="44164250" cy="20886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F3E38-C4BC-4E48-9D2B-075410B99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21075" y="30510163"/>
            <a:ext cx="11520488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E7884-18D1-4C8A-A68F-913D5057A67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2B3A3-0996-42AF-B65C-8FBF06CFE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438" y="30510163"/>
            <a:ext cx="1728152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1EF4-6AED-436E-AF38-AF28B81B6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64838" y="30510163"/>
            <a:ext cx="11520487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940FB-A71E-4B65-863F-75775849B3F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B4BC5A-E9C9-4710-BDD6-34DDA73BC2A9}"/>
              </a:ext>
            </a:extLst>
          </p:cNvPr>
          <p:cNvSpPr/>
          <p:nvPr userDrawn="1"/>
        </p:nvSpPr>
        <p:spPr bwMode="invGray">
          <a:xfrm>
            <a:off x="0" y="5054401"/>
            <a:ext cx="51206400" cy="2077244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453C6F-C817-4BD3-B0A1-FCB517821BA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79054" y="1345802"/>
            <a:ext cx="11327129" cy="2077244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91C7D43-C3F4-46B3-841A-AE28AE68622E}"/>
              </a:ext>
            </a:extLst>
          </p:cNvPr>
          <p:cNvSpPr txBox="1">
            <a:spLocks/>
          </p:cNvSpPr>
          <p:nvPr userDrawn="1"/>
        </p:nvSpPr>
        <p:spPr>
          <a:xfrm>
            <a:off x="1646717" y="1112838"/>
            <a:ext cx="35204400" cy="12715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endParaRPr lang="en-US" sz="9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2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ABA1DB0-1E8D-6899-7258-38A47596F9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E0579B1-B941-6B6B-ECC8-C6C6D32868B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E1B28A65-82CD-484B-849B-F488A905B28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28A2A893-D0EB-338F-A309-330840DFAEF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587C366A-2C7F-6EE7-22CA-D29224776311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EA55AEE-7A95-18FB-3636-8FFF1DAB2217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A7A3EC03-256D-BE27-8D4D-2CF61B570ECE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FC4F0D8D-A0D4-6EE2-F31C-A85D38DB65A4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12EC16C9-24EB-9E10-BC9D-0C9E17629206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67BBFB82-43B6-98BD-51E3-49A6D298F070}"/>
              </a:ext>
            </a:extLst>
          </p:cNvPr>
          <p:cNvSpPr>
            <a:spLocks noGrp="1"/>
          </p:cNvSpPr>
          <p:nvPr>
            <p:ph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id="{80F433B1-2CD4-D02D-9B6E-DFFAC7C8EF16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8D5524F3-60B2-C8A6-C255-6FDFF025E3EA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B12D9B3D-BB44-6186-6F7E-48EA197C29CE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58D147DB-BDF0-7B03-A55F-FB269A81A5B1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9659A22-8D60-5C6F-8640-016CF4DABE8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6FF84B28-7D3F-BAF9-5C4F-2D88954346F0}"/>
              </a:ext>
            </a:extLst>
          </p:cNvPr>
          <p:cNvSpPr txBox="1">
            <a:spLocks/>
          </p:cNvSpPr>
          <p:nvPr/>
        </p:nvSpPr>
        <p:spPr>
          <a:xfrm>
            <a:off x="1557104" y="456657"/>
            <a:ext cx="33231660" cy="3026367"/>
          </a:xfrm>
          <a:prstGeom prst="rect">
            <a:avLst/>
          </a:prstGeom>
        </p:spPr>
        <p:txBody>
          <a:bodyPr vert="horz" lIns="208983" tIns="104492" rIns="208983" bIns="104492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9600" b="1" dirty="0">
                <a:solidFill>
                  <a:srgbClr val="0C23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Title of presentation</a:t>
            </a:r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D49398F0-F3AE-4370-3710-BADA7B8F88D8}"/>
              </a:ext>
            </a:extLst>
          </p:cNvPr>
          <p:cNvSpPr txBox="1">
            <a:spLocks/>
          </p:cNvSpPr>
          <p:nvPr/>
        </p:nvSpPr>
        <p:spPr>
          <a:xfrm>
            <a:off x="1557104" y="3483024"/>
            <a:ext cx="33231660" cy="1240845"/>
          </a:xfrm>
          <a:prstGeom prst="rect">
            <a:avLst/>
          </a:prstGeom>
        </p:spPr>
        <p:txBody>
          <a:bodyPr vert="horz" lIns="208983" tIns="104492" rIns="208983" bIns="104492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dirty="0">
                <a:solidFill>
                  <a:srgbClr val="0C23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 of presenter</a:t>
            </a:r>
            <a:endParaRPr lang="en-US" sz="7200" dirty="0">
              <a:solidFill>
                <a:srgbClr val="0C234B"/>
              </a:solidFill>
            </a:endParaRPr>
          </a:p>
        </p:txBody>
      </p:sp>
      <p:sp>
        <p:nvSpPr>
          <p:cNvPr id="25" name="Content Placeholder 6">
            <a:extLst>
              <a:ext uri="{FF2B5EF4-FFF2-40B4-BE49-F238E27FC236}">
                <a16:creationId xmlns:a16="http://schemas.microsoft.com/office/drawing/2014/main" id="{1930F7B8-EFF9-0F20-8EB1-81AB232E9DD7}"/>
              </a:ext>
            </a:extLst>
          </p:cNvPr>
          <p:cNvSpPr txBox="1">
            <a:spLocks/>
          </p:cNvSpPr>
          <p:nvPr/>
        </p:nvSpPr>
        <p:spPr>
          <a:xfrm>
            <a:off x="1557104" y="5281153"/>
            <a:ext cx="33231660" cy="1760360"/>
          </a:xfrm>
          <a:prstGeom prst="rect">
            <a:avLst/>
          </a:prstGeom>
        </p:spPr>
        <p:txBody>
          <a:bodyPr vert="horz" lIns="208983" tIns="104492" rIns="208983" bIns="104492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Department Name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University of Arizona, College of Medicine – Tucson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3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158879E-DA28-4D4F-4B52-FD360C1DF9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8827093-91C4-3864-1981-7343AEB03B81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6E0A7D40-469C-88C3-FF5E-C4D52CD1E82D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7834A130-7FE9-A9D1-591A-CAE75D9635F3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8C8A412-C52F-58D4-009A-03983EE3770E}"/>
              </a:ext>
            </a:extLst>
          </p:cNvPr>
          <p:cNvSpPr>
            <a:spLocks noGrp="1"/>
          </p:cNvSpPr>
          <p:nvPr>
            <p:ph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36050F55-5134-D9E1-FE6D-4EE98DA60EC4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B0C43AAA-A178-3D2F-4F96-2924B4548D7D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275C8D8-B1B5-E2AB-33DE-5DB01C6B48F6}"/>
              </a:ext>
            </a:extLst>
          </p:cNvPr>
          <p:cNvSpPr>
            <a:spLocks noGrp="1"/>
          </p:cNvSpPr>
          <p:nvPr>
            <p:ph type="body" idx="38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40D3A3B-F5D2-B9CF-0D3E-DB1F0BB017D3}"/>
              </a:ext>
            </a:extLst>
          </p:cNvPr>
          <p:cNvSpPr>
            <a:spLocks noGrp="1"/>
          </p:cNvSpPr>
          <p:nvPr>
            <p:ph type="body" idx="39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A11DB19F-11F8-2979-42E3-CC51AAAAA17F}"/>
              </a:ext>
            </a:extLst>
          </p:cNvPr>
          <p:cNvSpPr txBox="1">
            <a:spLocks/>
          </p:cNvSpPr>
          <p:nvPr/>
        </p:nvSpPr>
        <p:spPr>
          <a:xfrm>
            <a:off x="1557104" y="2848954"/>
            <a:ext cx="33231660" cy="1240845"/>
          </a:xfrm>
          <a:prstGeom prst="rect">
            <a:avLst/>
          </a:prstGeom>
        </p:spPr>
        <p:txBody>
          <a:bodyPr vert="horz" lIns="208983" tIns="104492" rIns="208983" bIns="104492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 of presenter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33" name="Content Placeholder 6">
            <a:extLst>
              <a:ext uri="{FF2B5EF4-FFF2-40B4-BE49-F238E27FC236}">
                <a16:creationId xmlns:a16="http://schemas.microsoft.com/office/drawing/2014/main" id="{15A24194-BBC7-20ED-D8A7-00C51BC8C1FF}"/>
              </a:ext>
            </a:extLst>
          </p:cNvPr>
          <p:cNvSpPr txBox="1">
            <a:spLocks/>
          </p:cNvSpPr>
          <p:nvPr/>
        </p:nvSpPr>
        <p:spPr>
          <a:xfrm>
            <a:off x="1557104" y="456657"/>
            <a:ext cx="33231660" cy="3026367"/>
          </a:xfrm>
          <a:prstGeom prst="rect">
            <a:avLst/>
          </a:prstGeom>
        </p:spPr>
        <p:txBody>
          <a:bodyPr vert="horz" lIns="208983" tIns="104492" rIns="208983" bIns="104492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9600" b="1" dirty="0">
                <a:solidFill>
                  <a:srgbClr val="0C23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Title of presentation</a:t>
            </a:r>
          </a:p>
        </p:txBody>
      </p:sp>
      <p:sp>
        <p:nvSpPr>
          <p:cNvPr id="34" name="Content Placeholder 6">
            <a:extLst>
              <a:ext uri="{FF2B5EF4-FFF2-40B4-BE49-F238E27FC236}">
                <a16:creationId xmlns:a16="http://schemas.microsoft.com/office/drawing/2014/main" id="{E0765030-6A63-AD15-88B7-8AF5DA964579}"/>
              </a:ext>
            </a:extLst>
          </p:cNvPr>
          <p:cNvSpPr txBox="1">
            <a:spLocks/>
          </p:cNvSpPr>
          <p:nvPr/>
        </p:nvSpPr>
        <p:spPr>
          <a:xfrm>
            <a:off x="1557104" y="3483024"/>
            <a:ext cx="33231660" cy="1240845"/>
          </a:xfrm>
          <a:prstGeom prst="rect">
            <a:avLst/>
          </a:prstGeom>
        </p:spPr>
        <p:txBody>
          <a:bodyPr vert="horz" lIns="208983" tIns="104492" rIns="208983" bIns="104492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dirty="0">
                <a:solidFill>
                  <a:srgbClr val="0C23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 of presenter</a:t>
            </a:r>
            <a:endParaRPr lang="en-US" sz="7200" dirty="0">
              <a:solidFill>
                <a:srgbClr val="0C234B"/>
              </a:solidFill>
            </a:endParaRPr>
          </a:p>
        </p:txBody>
      </p:sp>
      <p:sp>
        <p:nvSpPr>
          <p:cNvPr id="35" name="Content Placeholder 6">
            <a:extLst>
              <a:ext uri="{FF2B5EF4-FFF2-40B4-BE49-F238E27FC236}">
                <a16:creationId xmlns:a16="http://schemas.microsoft.com/office/drawing/2014/main" id="{732521C8-3D77-5A32-983A-047586E1526C}"/>
              </a:ext>
            </a:extLst>
          </p:cNvPr>
          <p:cNvSpPr txBox="1">
            <a:spLocks/>
          </p:cNvSpPr>
          <p:nvPr/>
        </p:nvSpPr>
        <p:spPr>
          <a:xfrm>
            <a:off x="1557104" y="5281153"/>
            <a:ext cx="33231660" cy="1760360"/>
          </a:xfrm>
          <a:prstGeom prst="rect">
            <a:avLst/>
          </a:prstGeom>
        </p:spPr>
        <p:txBody>
          <a:bodyPr vert="horz" lIns="208983" tIns="104492" rIns="208983" bIns="104492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14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Department Name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University of Arizona, College of Medicine – Tucson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90229"/>
      </p:ext>
    </p:extLst>
  </p:cSld>
  <p:clrMapOvr>
    <a:masterClrMapping/>
  </p:clrMapOvr>
</p:sld>
</file>

<file path=ppt/theme/theme1.xml><?xml version="1.0" encoding="utf-8"?>
<a:theme xmlns:a="http://schemas.openxmlformats.org/drawingml/2006/main" name="Blue Scientific Poster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1071</TotalTime>
  <Words>37</Words>
  <Application>Microsoft Office PowerPoint</Application>
  <PresentationFormat>Custom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Blue Scientific Poster Template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Dubois, Ross A - (duboisr)</dc:creator>
  <cp:lastModifiedBy>Dubois, Ross A - (duboisr)</cp:lastModifiedBy>
  <cp:revision>7</cp:revision>
  <cp:lastPrinted>2023-03-17T19:58:03Z</cp:lastPrinted>
  <dcterms:created xsi:type="dcterms:W3CDTF">2022-08-09T18:32:18Z</dcterms:created>
  <dcterms:modified xsi:type="dcterms:W3CDTF">2023-03-20T16:36:55Z</dcterms:modified>
</cp:coreProperties>
</file>