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51206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34B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BE72B0-4E12-4EFE-817B-FA8920B83671}" v="3" dt="2023-03-20T16:37:47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>
        <p:scale>
          <a:sx n="10" d="100"/>
          <a:sy n="10" d="100"/>
        </p:scale>
        <p:origin x="3180" y="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bois, Ross A - (duboisr)" userId="c1ae9848-b723-49a1-85d1-6ce4399887f1" providerId="ADAL" clId="{18BE72B0-4E12-4EFE-817B-FA8920B83671}"/>
    <pc:docChg chg="undo custSel delSld modSld modMainMaster">
      <pc:chgData name="Dubois, Ross A - (duboisr)" userId="c1ae9848-b723-49a1-85d1-6ce4399887f1" providerId="ADAL" clId="{18BE72B0-4E12-4EFE-817B-FA8920B83671}" dt="2023-03-20T16:38:03.689" v="139" actId="20577"/>
      <pc:docMkLst>
        <pc:docMk/>
      </pc:docMkLst>
      <pc:sldChg chg="del">
        <pc:chgData name="Dubois, Ross A - (duboisr)" userId="c1ae9848-b723-49a1-85d1-6ce4399887f1" providerId="ADAL" clId="{18BE72B0-4E12-4EFE-817B-FA8920B83671}" dt="2023-03-17T20:20:01.200" v="0" actId="47"/>
        <pc:sldMkLst>
          <pc:docMk/>
          <pc:sldMk cId="217113612" sldId="257"/>
        </pc:sldMkLst>
      </pc:sldChg>
      <pc:sldChg chg="addSp delSp modSp mod chgLayout">
        <pc:chgData name="Dubois, Ross A - (duboisr)" userId="c1ae9848-b723-49a1-85d1-6ce4399887f1" providerId="ADAL" clId="{18BE72B0-4E12-4EFE-817B-FA8920B83671}" dt="2023-03-20T16:37:58.962" v="137" actId="242"/>
        <pc:sldMkLst>
          <pc:docMk/>
          <pc:sldMk cId="1207739143" sldId="258"/>
        </pc:sldMkLst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2" creationId="{C13FB9CF-88DA-81EF-0545-0C054B9AE83B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" creationId="{E69676CA-C862-CB59-B1E2-BEB01BCBDEFB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4" creationId="{C459DB98-91CC-BAB0-A124-65E28385CA5A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5" creationId="{0625244F-5A82-8A74-C316-C058114B6810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6" creationId="{445A2027-3A21-C723-B4E5-0714E4659786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7" creationId="{5F34AC1A-CEC2-C0E4-0061-897EF4855D01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8" creationId="{FAD56F3F-82CF-A6B6-B408-F94B1CADC89B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9" creationId="{ED36C8E7-C719-BB15-6F71-3E4E97A02460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10" creationId="{F1468B55-E737-C210-B864-641BCBBC7D95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11" creationId="{83714A39-F197-DDE3-2831-C3D7E55D9855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12" creationId="{00B52093-142F-E515-9131-21378DA14E1F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13" creationId="{9192A45A-312B-405E-C10F-B5D13C013EB3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14" creationId="{CDECD4B0-1FE5-678E-22BB-152B2CB6CEC0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15" creationId="{5810A660-62EC-40A2-7664-17588AC4FC2F}"/>
          </ac:spMkLst>
        </pc:spChg>
        <pc:spChg chg="add mod ord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16" creationId="{9DD19049-43AB-F4BE-BAD0-0A2FED7F8C09}"/>
          </ac:spMkLst>
        </pc:spChg>
        <pc:spChg chg="mod">
          <ac:chgData name="Dubois, Ross A - (duboisr)" userId="c1ae9848-b723-49a1-85d1-6ce4399887f1" providerId="ADAL" clId="{18BE72B0-4E12-4EFE-817B-FA8920B83671}" dt="2023-03-20T16:37:58.962" v="137" actId="242"/>
          <ac:spMkLst>
            <pc:docMk/>
            <pc:sldMk cId="1207739143" sldId="258"/>
            <ac:spMk id="23" creationId="{6FF84B28-7D3F-BAF9-5C4F-2D88954346F0}"/>
          </ac:spMkLst>
        </pc:spChg>
        <pc:spChg chg="mod">
          <ac:chgData name="Dubois, Ross A - (duboisr)" userId="c1ae9848-b723-49a1-85d1-6ce4399887f1" providerId="ADAL" clId="{18BE72B0-4E12-4EFE-817B-FA8920B83671}" dt="2023-03-20T16:37:33.476" v="132" actId="1076"/>
          <ac:spMkLst>
            <pc:docMk/>
            <pc:sldMk cId="1207739143" sldId="258"/>
            <ac:spMk id="24" creationId="{D49398F0-F3AE-4370-3710-BADA7B8F88D8}"/>
          </ac:spMkLst>
        </pc:spChg>
        <pc:spChg chg="mod">
          <ac:chgData name="Dubois, Ross A - (duboisr)" userId="c1ae9848-b723-49a1-85d1-6ce4399887f1" providerId="ADAL" clId="{18BE72B0-4E12-4EFE-817B-FA8920B83671}" dt="2023-03-20T16:37:36.371" v="133" actId="1076"/>
          <ac:spMkLst>
            <pc:docMk/>
            <pc:sldMk cId="1207739143" sldId="258"/>
            <ac:spMk id="25" creationId="{1930F7B8-EFF9-0F20-8EB1-81AB232E9DD7}"/>
          </ac:spMkLst>
        </pc:spChg>
        <pc:spChg chg="del">
          <ac:chgData name="Dubois, Ross A - (duboisr)" userId="c1ae9848-b723-49a1-85d1-6ce4399887f1" providerId="ADAL" clId="{18BE72B0-4E12-4EFE-817B-FA8920B83671}" dt="2023-03-20T16:29:28.261" v="35" actId="478"/>
          <ac:spMkLst>
            <pc:docMk/>
            <pc:sldMk cId="1207739143" sldId="258"/>
            <ac:spMk id="26" creationId="{FABA1DB0-1E8D-6899-7258-38A47596F9C1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27" creationId="{DE0579B1-B941-6B6B-ECC8-C6C6D32868BB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28" creationId="{E1B28A65-82CD-484B-849B-F488A905B28D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29" creationId="{28A2A893-D0EB-338F-A309-330840DFAEF5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0" creationId="{587C366A-2C7F-6EE7-22CA-D29224776311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1" creationId="{FEA55AEE-7A95-18FB-3636-8FFF1DAB2217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2" creationId="{A7A3EC03-256D-BE27-8D4D-2CF61B570ECE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3" creationId="{FC4F0D8D-A0D4-6EE2-F31C-A85D38DB65A4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4" creationId="{12EC16C9-24EB-9E10-BC9D-0C9E17629206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5" creationId="{67BBFB82-43B6-98BD-51E3-49A6D298F070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6" creationId="{80F433B1-2CD4-D02D-9B6E-DFFAC7C8EF16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7" creationId="{8D5524F3-60B2-C8A6-C255-6FDFF025E3EA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8" creationId="{B12D9B3D-BB44-6186-6F7E-48EA197C29CE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39" creationId="{58D147DB-BDF0-7B03-A55F-FB269A81A5B1}"/>
          </ac:spMkLst>
        </pc:spChg>
        <pc:spChg chg="del">
          <ac:chgData name="Dubois, Ross A - (duboisr)" userId="c1ae9848-b723-49a1-85d1-6ce4399887f1" providerId="ADAL" clId="{18BE72B0-4E12-4EFE-817B-FA8920B83671}" dt="2023-03-20T16:29:34.703" v="36" actId="700"/>
          <ac:spMkLst>
            <pc:docMk/>
            <pc:sldMk cId="1207739143" sldId="258"/>
            <ac:spMk id="40" creationId="{19659A22-8D60-5C6F-8640-016CF4DABE85}"/>
          </ac:spMkLst>
        </pc:spChg>
      </pc:sldChg>
      <pc:sldChg chg="addSp delSp modSp mod chgLayout">
        <pc:chgData name="Dubois, Ross A - (duboisr)" userId="c1ae9848-b723-49a1-85d1-6ce4399887f1" providerId="ADAL" clId="{18BE72B0-4E12-4EFE-817B-FA8920B83671}" dt="2023-03-20T16:38:03.689" v="139" actId="20577"/>
        <pc:sldMkLst>
          <pc:docMk/>
          <pc:sldMk cId="2488090229" sldId="259"/>
        </pc:sldMkLst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2" creationId="{F7077B01-F356-7F73-0760-484308DA05B6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3" creationId="{23F3CB3C-8819-AF78-CF8D-81322E40F482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4" creationId="{F9B77F09-DB46-1A88-7DB9-6F03EDCB69B8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5" creationId="{D7ECC490-5F16-7B65-1039-BDD24DC33DEF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6" creationId="{8A447F47-E595-9D0B-DD29-56A6375F7DDB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7" creationId="{7CD6FC07-EC9D-2E38-CDE9-2CF7D52C5F66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8" creationId="{E5DAC00B-29C3-303A-88F9-56A920EBFC7D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9" creationId="{077DB85E-157B-6B80-E172-6831271FAC35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10" creationId="{44DEAC17-42F4-34B3-1181-B58E9FC9030A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11" creationId="{CB1C43A7-203B-214C-0C8B-6904821DD133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12" creationId="{919D229B-9257-C3D8-ED91-7D1DFE41270A}"/>
          </ac:spMkLst>
        </pc:spChg>
        <pc:spChg chg="del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13" creationId="{3A79C46E-3302-C1DD-B76B-00C52B90898C}"/>
          </ac:spMkLst>
        </pc:spChg>
        <pc:spChg chg="del">
          <ac:chgData name="Dubois, Ross A - (duboisr)" userId="c1ae9848-b723-49a1-85d1-6ce4399887f1" providerId="ADAL" clId="{18BE72B0-4E12-4EFE-817B-FA8920B83671}" dt="2023-03-20T16:37:46.068" v="134" actId="478"/>
          <ac:spMkLst>
            <pc:docMk/>
            <pc:sldMk cId="2488090229" sldId="259"/>
            <ac:spMk id="14" creationId="{15181D95-3A77-877B-7ECF-22A8568ECCF9}"/>
          </ac:spMkLst>
        </pc:spChg>
        <pc:spChg chg="del">
          <ac:chgData name="Dubois, Ross A - (duboisr)" userId="c1ae9848-b723-49a1-85d1-6ce4399887f1" providerId="ADAL" clId="{18BE72B0-4E12-4EFE-817B-FA8920B83671}" dt="2023-03-20T16:37:46.068" v="134" actId="478"/>
          <ac:spMkLst>
            <pc:docMk/>
            <pc:sldMk cId="2488090229" sldId="259"/>
            <ac:spMk id="15" creationId="{A11DB19F-11F8-2979-42E3-CC51AAAAA17F}"/>
          </ac:spMkLst>
        </pc:spChg>
        <pc:spChg chg="del">
          <ac:chgData name="Dubois, Ross A - (duboisr)" userId="c1ae9848-b723-49a1-85d1-6ce4399887f1" providerId="ADAL" clId="{18BE72B0-4E12-4EFE-817B-FA8920B83671}" dt="2023-03-20T16:37:46.068" v="134" actId="478"/>
          <ac:spMkLst>
            <pc:docMk/>
            <pc:sldMk cId="2488090229" sldId="259"/>
            <ac:spMk id="16" creationId="{A6A9E0CF-DEA0-E90A-0502-ABDE3BBDF300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17" creationId="{907BAFF1-2029-C8BB-BA40-4B75876E53CB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18" creationId="{5D6A72AC-D3B6-A781-13D2-1A9ED20F301F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19" creationId="{6CB58005-FFDE-FF37-34E1-16FCE3F2372D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20" creationId="{40C573D2-1FE4-B00B-42E7-6B850A4B3411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21" creationId="{5E1A5963-2104-1C3B-EB28-E63A8B776D75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22" creationId="{554BDA8A-D070-B392-6BD2-1DB2D2CB9C87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23" creationId="{F86B7C25-C2C8-511A-DC43-1D0C47724E38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24" creationId="{46B6BC31-735C-A7C5-C9EA-E6CF1DF637A0}"/>
          </ac:spMkLst>
        </pc:spChg>
        <pc:spChg chg="add mod ord">
          <ac:chgData name="Dubois, Ross A - (duboisr)" userId="c1ae9848-b723-49a1-85d1-6ce4399887f1" providerId="ADAL" clId="{18BE72B0-4E12-4EFE-817B-FA8920B83671}" dt="2023-03-20T16:29:38.129" v="37" actId="700"/>
          <ac:spMkLst>
            <pc:docMk/>
            <pc:sldMk cId="2488090229" sldId="259"/>
            <ac:spMk id="25" creationId="{723D773A-8BF6-2211-847F-4E1DA100F955}"/>
          </ac:spMkLst>
        </pc:spChg>
        <pc:spChg chg="add mod">
          <ac:chgData name="Dubois, Ross A - (duboisr)" userId="c1ae9848-b723-49a1-85d1-6ce4399887f1" providerId="ADAL" clId="{18BE72B0-4E12-4EFE-817B-FA8920B83671}" dt="2023-03-20T16:38:03.689" v="139" actId="20577"/>
          <ac:spMkLst>
            <pc:docMk/>
            <pc:sldMk cId="2488090229" sldId="259"/>
            <ac:spMk id="26" creationId="{3B370FC8-7409-95BF-CC68-1F3927AA8BB8}"/>
          </ac:spMkLst>
        </pc:spChg>
        <pc:spChg chg="add mod">
          <ac:chgData name="Dubois, Ross A - (duboisr)" userId="c1ae9848-b723-49a1-85d1-6ce4399887f1" providerId="ADAL" clId="{18BE72B0-4E12-4EFE-817B-FA8920B83671}" dt="2023-03-20T16:37:47.263" v="135"/>
          <ac:spMkLst>
            <pc:docMk/>
            <pc:sldMk cId="2488090229" sldId="259"/>
            <ac:spMk id="27" creationId="{00C69A52-5F9D-BAE0-B946-A3D4B8B7B33E}"/>
          </ac:spMkLst>
        </pc:spChg>
        <pc:spChg chg="add mod">
          <ac:chgData name="Dubois, Ross A - (duboisr)" userId="c1ae9848-b723-49a1-85d1-6ce4399887f1" providerId="ADAL" clId="{18BE72B0-4E12-4EFE-817B-FA8920B83671}" dt="2023-03-20T16:37:47.263" v="135"/>
          <ac:spMkLst>
            <pc:docMk/>
            <pc:sldMk cId="2488090229" sldId="259"/>
            <ac:spMk id="28" creationId="{99031A26-E2D3-5656-52E5-9F286D6C3EB7}"/>
          </ac:spMkLst>
        </pc:spChg>
      </pc:sldChg>
      <pc:sldMasterChg chg="modSp mod modSldLayout">
        <pc:chgData name="Dubois, Ross A - (duboisr)" userId="c1ae9848-b723-49a1-85d1-6ce4399887f1" providerId="ADAL" clId="{18BE72B0-4E12-4EFE-817B-FA8920B83671}" dt="2023-03-20T16:29:18.560" v="34" actId="1076"/>
        <pc:sldMasterMkLst>
          <pc:docMk/>
          <pc:sldMasterMk cId="2404828244" sldId="2147483672"/>
        </pc:sldMasterMkLst>
        <pc:spChg chg="mod">
          <ac:chgData name="Dubois, Ross A - (duboisr)" userId="c1ae9848-b723-49a1-85d1-6ce4399887f1" providerId="ADAL" clId="{18BE72B0-4E12-4EFE-817B-FA8920B83671}" dt="2023-03-20T16:27:37.353" v="12" actId="14100"/>
          <ac:spMkLst>
            <pc:docMk/>
            <pc:sldMasterMk cId="2404828244" sldId="2147483672"/>
            <ac:spMk id="7" creationId="{8BB4BC5A-E9C9-4710-BDD6-34DDA73BC2A9}"/>
          </ac:spMkLst>
        </pc:spChg>
        <pc:picChg chg="mod">
          <ac:chgData name="Dubois, Ross A - (duboisr)" userId="c1ae9848-b723-49a1-85d1-6ce4399887f1" providerId="ADAL" clId="{18BE72B0-4E12-4EFE-817B-FA8920B83671}" dt="2023-03-20T16:28:28.302" v="18" actId="1076"/>
          <ac:picMkLst>
            <pc:docMk/>
            <pc:sldMasterMk cId="2404828244" sldId="2147483672"/>
            <ac:picMk id="11" creationId="{50453C6F-C817-4BD3-B0A1-FCB517821BAC}"/>
          </ac:picMkLst>
        </pc:picChg>
        <pc:sldLayoutChg chg="addSp delSp modSp mod">
          <pc:chgData name="Dubois, Ross A - (duboisr)" userId="c1ae9848-b723-49a1-85d1-6ce4399887f1" providerId="ADAL" clId="{18BE72B0-4E12-4EFE-817B-FA8920B83671}" dt="2023-03-20T16:28:22.207" v="17" actId="1076"/>
          <pc:sldLayoutMkLst>
            <pc:docMk/>
            <pc:sldMasterMk cId="2404828244" sldId="2147483672"/>
            <pc:sldLayoutMk cId="3449361473" sldId="2147483674"/>
          </pc:sldLayoutMkLst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2" creationId="{DF95229E-D728-9674-29BE-C2DAA5E91C5A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3" creationId="{124FE641-8828-E4D3-B712-8426AE01D184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12" creationId="{9589C6CE-911E-DEBF-8215-A23227C10A0C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13" creationId="{653A0A73-0457-E77A-0E5F-BB9D2CE14FCE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14" creationId="{ACF6C689-CA6A-3755-48E5-7F7A9788663F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16" creationId="{F181821F-AD0E-2A13-8437-FED80E7C2C3D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17" creationId="{17C8EB77-B4CF-273F-5188-39D59A31C2BC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18" creationId="{08111FC3-3EF1-E69A-8C07-4972580878FA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20" creationId="{6ED0DEEB-70AC-E703-82A4-00CCBA8358EB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21" creationId="{EFEEAA40-7C28-7215-60F9-C7DF74E48EC8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22" creationId="{E85A5BC4-CCC9-92E7-5CBE-1DC407B2D0CF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24" creationId="{FC9B3DBB-1577-CC30-F342-359B76205234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25" creationId="{E2613A66-1967-6F4C-15A8-1B0CE39E27B2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26" creationId="{F7D05B16-20D7-D2CE-6634-4BC88B6CEB27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15.975" v="16" actId="1076"/>
            <ac:spMkLst>
              <pc:docMk/>
              <pc:sldMasterMk cId="2404828244" sldId="2147483672"/>
              <pc:sldLayoutMk cId="3449361473" sldId="2147483674"/>
              <ac:spMk id="35" creationId="{ACEB0752-7F5A-1AD1-6736-446659577C50}"/>
            </ac:spMkLst>
          </pc:spChg>
          <pc:spChg chg="add del mod">
            <ac:chgData name="Dubois, Ross A - (duboisr)" userId="c1ae9848-b723-49a1-85d1-6ce4399887f1" providerId="ADAL" clId="{18BE72B0-4E12-4EFE-817B-FA8920B83671}" dt="2023-03-20T16:27:07.146" v="10"/>
            <ac:spMkLst>
              <pc:docMk/>
              <pc:sldMasterMk cId="2404828244" sldId="2147483672"/>
              <pc:sldLayoutMk cId="3449361473" sldId="2147483674"/>
              <ac:spMk id="37" creationId="{B49E5EA7-D1AD-CC0A-765D-76D6AC068E8C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15.975" v="16" actId="1076"/>
            <ac:spMkLst>
              <pc:docMk/>
              <pc:sldMasterMk cId="2404828244" sldId="2147483672"/>
              <pc:sldLayoutMk cId="3449361473" sldId="2147483674"/>
              <ac:spMk id="42" creationId="{41005FF8-EDA7-4DEC-84C1-3459FC91AF65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15.975" v="16" actId="1076"/>
            <ac:spMkLst>
              <pc:docMk/>
              <pc:sldMasterMk cId="2404828244" sldId="2147483672"/>
              <pc:sldLayoutMk cId="3449361473" sldId="2147483674"/>
              <ac:spMk id="45" creationId="{2A1DA157-5C69-4A65-91C1-3CD2B9541460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15.975" v="16" actId="1076"/>
            <ac:spMkLst>
              <pc:docMk/>
              <pc:sldMasterMk cId="2404828244" sldId="2147483672"/>
              <pc:sldLayoutMk cId="3449361473" sldId="2147483674"/>
              <ac:spMk id="47" creationId="{5734031A-A8C7-4543-B20D-09DA0BCE4044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15.975" v="16" actId="1076"/>
            <ac:spMkLst>
              <pc:docMk/>
              <pc:sldMasterMk cId="2404828244" sldId="2147483672"/>
              <pc:sldLayoutMk cId="3449361473" sldId="2147483674"/>
              <ac:spMk id="48" creationId="{44097B90-6862-4059-B8A3-7575325E5210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01.645" v="13" actId="14100"/>
            <ac:spMkLst>
              <pc:docMk/>
              <pc:sldMasterMk cId="2404828244" sldId="2147483672"/>
              <pc:sldLayoutMk cId="3449361473" sldId="2147483674"/>
              <ac:spMk id="49" creationId="{4D4E5D52-9AF7-43E2-83F4-350D44BC68DE}"/>
            </ac:spMkLst>
          </pc:spChg>
          <pc:spChg chg="add del">
            <ac:chgData name="Dubois, Ross A - (duboisr)" userId="c1ae9848-b723-49a1-85d1-6ce4399887f1" providerId="ADAL" clId="{18BE72B0-4E12-4EFE-817B-FA8920B83671}" dt="2023-03-20T16:27:07.606" v="11" actId="478"/>
            <ac:spMkLst>
              <pc:docMk/>
              <pc:sldMasterMk cId="2404828244" sldId="2147483672"/>
              <pc:sldLayoutMk cId="3449361473" sldId="2147483674"/>
              <ac:spMk id="51" creationId="{EB745EFB-CEA0-45D0-9CE0-B7A864E730C2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01.645" v="13" actId="14100"/>
            <ac:spMkLst>
              <pc:docMk/>
              <pc:sldMasterMk cId="2404828244" sldId="2147483672"/>
              <pc:sldLayoutMk cId="3449361473" sldId="2147483674"/>
              <ac:spMk id="52" creationId="{1E453F26-EE2B-4C60-B2B1-8C6D5C271476}"/>
            </ac:spMkLst>
          </pc:spChg>
          <pc:spChg chg="add del">
            <ac:chgData name="Dubois, Ross A - (duboisr)" userId="c1ae9848-b723-49a1-85d1-6ce4399887f1" providerId="ADAL" clId="{18BE72B0-4E12-4EFE-817B-FA8920B83671}" dt="2023-03-20T16:27:07.606" v="11" actId="478"/>
            <ac:spMkLst>
              <pc:docMk/>
              <pc:sldMasterMk cId="2404828244" sldId="2147483672"/>
              <pc:sldLayoutMk cId="3449361473" sldId="2147483674"/>
              <ac:spMk id="57" creationId="{95C50D65-13D9-4BB2-9C32-9F7560009C16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01.645" v="13" actId="14100"/>
            <ac:spMkLst>
              <pc:docMk/>
              <pc:sldMasterMk cId="2404828244" sldId="2147483672"/>
              <pc:sldLayoutMk cId="3449361473" sldId="2147483674"/>
              <ac:spMk id="58" creationId="{0B13AA0D-9A80-4A1A-9668-63750A0D57BD}"/>
            </ac:spMkLst>
          </pc:spChg>
          <pc:spChg chg="add del">
            <ac:chgData name="Dubois, Ross A - (duboisr)" userId="c1ae9848-b723-49a1-85d1-6ce4399887f1" providerId="ADAL" clId="{18BE72B0-4E12-4EFE-817B-FA8920B83671}" dt="2023-03-20T16:27:07.606" v="11" actId="478"/>
            <ac:spMkLst>
              <pc:docMk/>
              <pc:sldMasterMk cId="2404828244" sldId="2147483672"/>
              <pc:sldLayoutMk cId="3449361473" sldId="2147483674"/>
              <ac:spMk id="60" creationId="{51FABA8D-3E8B-4D0A-9C29-6E44B6829F44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01.645" v="13" actId="14100"/>
            <ac:spMkLst>
              <pc:docMk/>
              <pc:sldMasterMk cId="2404828244" sldId="2147483672"/>
              <pc:sldLayoutMk cId="3449361473" sldId="2147483674"/>
              <ac:spMk id="61" creationId="{D52B617B-9F20-495A-B910-62ADE8CBBC7E}"/>
            </ac:spMkLst>
          </pc:spChg>
          <pc:spChg chg="add del">
            <ac:chgData name="Dubois, Ross A - (duboisr)" userId="c1ae9848-b723-49a1-85d1-6ce4399887f1" providerId="ADAL" clId="{18BE72B0-4E12-4EFE-817B-FA8920B83671}" dt="2023-03-20T16:27:07.606" v="11" actId="478"/>
            <ac:spMkLst>
              <pc:docMk/>
              <pc:sldMasterMk cId="2404828244" sldId="2147483672"/>
              <pc:sldLayoutMk cId="3449361473" sldId="2147483674"/>
              <ac:spMk id="63" creationId="{242A1D28-FA26-4D7F-B97F-2FE7EC26D5CE}"/>
            </ac:spMkLst>
          </pc:spChg>
          <pc:spChg chg="add del mod">
            <ac:chgData name="Dubois, Ross A - (duboisr)" userId="c1ae9848-b723-49a1-85d1-6ce4399887f1" providerId="ADAL" clId="{18BE72B0-4E12-4EFE-817B-FA8920B83671}" dt="2023-03-20T16:28:01.645" v="13" actId="14100"/>
            <ac:spMkLst>
              <pc:docMk/>
              <pc:sldMasterMk cId="2404828244" sldId="2147483672"/>
              <pc:sldLayoutMk cId="3449361473" sldId="2147483674"/>
              <ac:spMk id="64" creationId="{0EF52A37-5198-4B3D-AB59-6063941F9E8F}"/>
            </ac:spMkLst>
          </pc:spChg>
          <pc:spChg chg="add del">
            <ac:chgData name="Dubois, Ross A - (duboisr)" userId="c1ae9848-b723-49a1-85d1-6ce4399887f1" providerId="ADAL" clId="{18BE72B0-4E12-4EFE-817B-FA8920B83671}" dt="2023-03-20T16:27:07.606" v="11" actId="478"/>
            <ac:spMkLst>
              <pc:docMk/>
              <pc:sldMasterMk cId="2404828244" sldId="2147483672"/>
              <pc:sldLayoutMk cId="3449361473" sldId="2147483674"/>
              <ac:spMk id="66" creationId="{CDE8CE27-A7F3-49D5-B1C6-0923BC2DCF26}"/>
            </ac:spMkLst>
          </pc:spChg>
          <pc:grpChg chg="add del mod">
            <ac:chgData name="Dubois, Ross A - (duboisr)" userId="c1ae9848-b723-49a1-85d1-6ce4399887f1" providerId="ADAL" clId="{18BE72B0-4E12-4EFE-817B-FA8920B83671}" dt="2023-03-20T16:28:22.207" v="17" actId="1076"/>
            <ac:grpSpMkLst>
              <pc:docMk/>
              <pc:sldMasterMk cId="2404828244" sldId="2147483672"/>
              <pc:sldLayoutMk cId="3449361473" sldId="2147483674"/>
              <ac:grpSpMk id="4" creationId="{542A597C-81AC-6101-06FF-C91DDEB3E628}"/>
            </ac:grpSpMkLst>
          </pc:grpChg>
          <pc:grpChg chg="add del mod">
            <ac:chgData name="Dubois, Ross A - (duboisr)" userId="c1ae9848-b723-49a1-85d1-6ce4399887f1" providerId="ADAL" clId="{18BE72B0-4E12-4EFE-817B-FA8920B83671}" dt="2023-03-20T16:28:22.207" v="17" actId="1076"/>
            <ac:grpSpMkLst>
              <pc:docMk/>
              <pc:sldMasterMk cId="2404828244" sldId="2147483672"/>
              <pc:sldLayoutMk cId="3449361473" sldId="2147483674"/>
              <ac:grpSpMk id="11" creationId="{4CA1673C-0BDA-F824-A446-65F24A9BF185}"/>
            </ac:grpSpMkLst>
          </pc:grpChg>
          <pc:grpChg chg="add del mod">
            <ac:chgData name="Dubois, Ross A - (duboisr)" userId="c1ae9848-b723-49a1-85d1-6ce4399887f1" providerId="ADAL" clId="{18BE72B0-4E12-4EFE-817B-FA8920B83671}" dt="2023-03-20T16:28:22.207" v="17" actId="1076"/>
            <ac:grpSpMkLst>
              <pc:docMk/>
              <pc:sldMasterMk cId="2404828244" sldId="2147483672"/>
              <pc:sldLayoutMk cId="3449361473" sldId="2147483674"/>
              <ac:grpSpMk id="27" creationId="{1460B20F-DF8A-91B2-F7D8-C2A7E3DEE8FA}"/>
            </ac:grpSpMkLst>
          </pc:grpChg>
          <pc:grpChg chg="add del mod">
            <ac:chgData name="Dubois, Ross A - (duboisr)" userId="c1ae9848-b723-49a1-85d1-6ce4399887f1" providerId="ADAL" clId="{18BE72B0-4E12-4EFE-817B-FA8920B83671}" dt="2023-03-20T16:28:22.207" v="17" actId="1076"/>
            <ac:grpSpMkLst>
              <pc:docMk/>
              <pc:sldMasterMk cId="2404828244" sldId="2147483672"/>
              <pc:sldLayoutMk cId="3449361473" sldId="2147483674"/>
              <ac:grpSpMk id="31" creationId="{D97E1072-A87E-9C52-95D5-D83B82295126}"/>
            </ac:grpSpMkLst>
          </pc:grpChg>
          <pc:grpChg chg="add del mod">
            <ac:chgData name="Dubois, Ross A - (duboisr)" userId="c1ae9848-b723-49a1-85d1-6ce4399887f1" providerId="ADAL" clId="{18BE72B0-4E12-4EFE-817B-FA8920B83671}" dt="2023-03-20T16:28:22.207" v="17" actId="1076"/>
            <ac:grpSpMkLst>
              <pc:docMk/>
              <pc:sldMasterMk cId="2404828244" sldId="2147483672"/>
              <pc:sldLayoutMk cId="3449361473" sldId="2147483674"/>
              <ac:grpSpMk id="36" creationId="{7D466997-05F0-4B95-BA94-9B8D64677D28}"/>
            </ac:grpSpMkLst>
          </pc:grpChg>
        </pc:sldLayoutChg>
        <pc:sldLayoutChg chg="delSp modSp mod">
          <pc:chgData name="Dubois, Ross A - (duboisr)" userId="c1ae9848-b723-49a1-85d1-6ce4399887f1" providerId="ADAL" clId="{18BE72B0-4E12-4EFE-817B-FA8920B83671}" dt="2023-03-20T16:29:18.560" v="34" actId="1076"/>
          <pc:sldLayoutMkLst>
            <pc:docMk/>
            <pc:sldMasterMk cId="2404828244" sldId="2147483672"/>
            <pc:sldLayoutMk cId="3495702036" sldId="2147483684"/>
          </pc:sldLayoutMkLst>
          <pc:spChg chg="mod">
            <ac:chgData name="Dubois, Ross A - (duboisr)" userId="c1ae9848-b723-49a1-85d1-6ce4399887f1" providerId="ADAL" clId="{18BE72B0-4E12-4EFE-817B-FA8920B83671}" dt="2023-03-20T16:28:48.275" v="26" actId="1076"/>
            <ac:spMkLst>
              <pc:docMk/>
              <pc:sldMasterMk cId="2404828244" sldId="2147483672"/>
              <pc:sldLayoutMk cId="3495702036" sldId="2147483684"/>
              <ac:spMk id="42" creationId="{41005FF8-EDA7-4DEC-84C1-3459FC91AF65}"/>
            </ac:spMkLst>
          </pc:spChg>
          <pc:spChg chg="mod">
            <ac:chgData name="Dubois, Ross A - (duboisr)" userId="c1ae9848-b723-49a1-85d1-6ce4399887f1" providerId="ADAL" clId="{18BE72B0-4E12-4EFE-817B-FA8920B83671}" dt="2023-03-20T16:28:40.353" v="23" actId="14100"/>
            <ac:spMkLst>
              <pc:docMk/>
              <pc:sldMasterMk cId="2404828244" sldId="2147483672"/>
              <pc:sldLayoutMk cId="3495702036" sldId="2147483684"/>
              <ac:spMk id="49" creationId="{4D4E5D52-9AF7-43E2-83F4-350D44BC68DE}"/>
            </ac:spMkLst>
          </pc:spChg>
          <pc:spChg chg="del">
            <ac:chgData name="Dubois, Ross A - (duboisr)" userId="c1ae9848-b723-49a1-85d1-6ce4399887f1" providerId="ADAL" clId="{18BE72B0-4E12-4EFE-817B-FA8920B83671}" dt="2023-03-20T16:28:33.937" v="19" actId="478"/>
            <ac:spMkLst>
              <pc:docMk/>
              <pc:sldMasterMk cId="2404828244" sldId="2147483672"/>
              <pc:sldLayoutMk cId="3495702036" sldId="2147483684"/>
              <ac:spMk id="50" creationId="{31CC2AC3-F9C7-4DC0-A632-1768C75450CF}"/>
            </ac:spMkLst>
          </pc:spChg>
          <pc:spChg chg="mod">
            <ac:chgData name="Dubois, Ross A - (duboisr)" userId="c1ae9848-b723-49a1-85d1-6ce4399887f1" providerId="ADAL" clId="{18BE72B0-4E12-4EFE-817B-FA8920B83671}" dt="2023-03-20T16:29:09.118" v="29" actId="1076"/>
            <ac:spMkLst>
              <pc:docMk/>
              <pc:sldMasterMk cId="2404828244" sldId="2147483672"/>
              <pc:sldLayoutMk cId="3495702036" sldId="2147483684"/>
              <ac:spMk id="55" creationId="{9C411B56-D975-B662-705D-36844F05B453}"/>
            </ac:spMkLst>
          </pc:spChg>
          <pc:spChg chg="mod">
            <ac:chgData name="Dubois, Ross A - (duboisr)" userId="c1ae9848-b723-49a1-85d1-6ce4399887f1" providerId="ADAL" clId="{18BE72B0-4E12-4EFE-817B-FA8920B83671}" dt="2023-03-20T16:28:48.275" v="26" actId="1076"/>
            <ac:spMkLst>
              <pc:docMk/>
              <pc:sldMasterMk cId="2404828244" sldId="2147483672"/>
              <pc:sldLayoutMk cId="3495702036" sldId="2147483684"/>
              <ac:spMk id="56" creationId="{6182536D-6C99-D874-F48C-5939CEB568C2}"/>
            </ac:spMkLst>
          </pc:spChg>
          <pc:spChg chg="mod">
            <ac:chgData name="Dubois, Ross A - (duboisr)" userId="c1ae9848-b723-49a1-85d1-6ce4399887f1" providerId="ADAL" clId="{18BE72B0-4E12-4EFE-817B-FA8920B83671}" dt="2023-03-20T16:28:40.353" v="23" actId="14100"/>
            <ac:spMkLst>
              <pc:docMk/>
              <pc:sldMasterMk cId="2404828244" sldId="2147483672"/>
              <pc:sldLayoutMk cId="3495702036" sldId="2147483684"/>
              <ac:spMk id="58" creationId="{0B13AA0D-9A80-4A1A-9668-63750A0D57BD}"/>
            </ac:spMkLst>
          </pc:spChg>
          <pc:spChg chg="del">
            <ac:chgData name="Dubois, Ross A - (duboisr)" userId="c1ae9848-b723-49a1-85d1-6ce4399887f1" providerId="ADAL" clId="{18BE72B0-4E12-4EFE-817B-FA8920B83671}" dt="2023-03-20T16:28:34.495" v="20" actId="478"/>
            <ac:spMkLst>
              <pc:docMk/>
              <pc:sldMasterMk cId="2404828244" sldId="2147483672"/>
              <pc:sldLayoutMk cId="3495702036" sldId="2147483684"/>
              <ac:spMk id="59" creationId="{96D4D282-82B0-4ADC-B16D-73C199D4CAD2}"/>
            </ac:spMkLst>
          </pc:spChg>
          <pc:spChg chg="mod">
            <ac:chgData name="Dubois, Ross A - (duboisr)" userId="c1ae9848-b723-49a1-85d1-6ce4399887f1" providerId="ADAL" clId="{18BE72B0-4E12-4EFE-817B-FA8920B83671}" dt="2023-03-20T16:28:40.353" v="23" actId="14100"/>
            <ac:spMkLst>
              <pc:docMk/>
              <pc:sldMasterMk cId="2404828244" sldId="2147483672"/>
              <pc:sldLayoutMk cId="3495702036" sldId="2147483684"/>
              <ac:spMk id="64" creationId="{0EF52A37-5198-4B3D-AB59-6063941F9E8F}"/>
            </ac:spMkLst>
          </pc:spChg>
          <pc:spChg chg="del">
            <ac:chgData name="Dubois, Ross A - (duboisr)" userId="c1ae9848-b723-49a1-85d1-6ce4399887f1" providerId="ADAL" clId="{18BE72B0-4E12-4EFE-817B-FA8920B83671}" dt="2023-03-20T16:28:35.194" v="21" actId="478"/>
            <ac:spMkLst>
              <pc:docMk/>
              <pc:sldMasterMk cId="2404828244" sldId="2147483672"/>
              <pc:sldLayoutMk cId="3495702036" sldId="2147483684"/>
              <ac:spMk id="65" creationId="{76894498-3150-4CE9-AEE5-D6AD871D8BE5}"/>
            </ac:spMkLst>
          </pc:spChg>
          <pc:grpChg chg="mod">
            <ac:chgData name="Dubois, Ross A - (duboisr)" userId="c1ae9848-b723-49a1-85d1-6ce4399887f1" providerId="ADAL" clId="{18BE72B0-4E12-4EFE-817B-FA8920B83671}" dt="2023-03-20T16:28:48.275" v="26" actId="1076"/>
            <ac:grpSpMkLst>
              <pc:docMk/>
              <pc:sldMasterMk cId="2404828244" sldId="2147483672"/>
              <pc:sldLayoutMk cId="3495702036" sldId="2147483684"/>
              <ac:grpSpMk id="7" creationId="{1D4D20FB-EE7C-9C08-DCB6-45E2AD0A5EB2}"/>
            </ac:grpSpMkLst>
          </pc:grpChg>
          <pc:grpChg chg="mod">
            <ac:chgData name="Dubois, Ross A - (duboisr)" userId="c1ae9848-b723-49a1-85d1-6ce4399887f1" providerId="ADAL" clId="{18BE72B0-4E12-4EFE-817B-FA8920B83671}" dt="2023-03-20T16:29:14.175" v="33" actId="1076"/>
            <ac:grpSpMkLst>
              <pc:docMk/>
              <pc:sldMasterMk cId="2404828244" sldId="2147483672"/>
              <pc:sldLayoutMk cId="3495702036" sldId="2147483684"/>
              <ac:grpSpMk id="35" creationId="{6D516945-571A-A36F-ECA0-09FA50D8C318}"/>
            </ac:grpSpMkLst>
          </pc:grpChg>
          <pc:grpChg chg="mod">
            <ac:chgData name="Dubois, Ross A - (duboisr)" userId="c1ae9848-b723-49a1-85d1-6ce4399887f1" providerId="ADAL" clId="{18BE72B0-4E12-4EFE-817B-FA8920B83671}" dt="2023-03-20T16:29:18.560" v="34" actId="1076"/>
            <ac:grpSpMkLst>
              <pc:docMk/>
              <pc:sldMasterMk cId="2404828244" sldId="2147483672"/>
              <pc:sldLayoutMk cId="3495702036" sldId="2147483684"/>
              <ac:grpSpMk id="38" creationId="{BA253247-E3D5-46DE-B0C1-7FE1516ADB35}"/>
            </ac:grpSpMkLst>
          </pc:gr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7D466997-05F0-4B95-BA94-9B8D64677D28}"/>
              </a:ext>
            </a:extLst>
          </p:cNvPr>
          <p:cNvGrpSpPr/>
          <p:nvPr userDrawn="1"/>
        </p:nvGrpSpPr>
        <p:grpSpPr>
          <a:xfrm>
            <a:off x="1395413" y="7637462"/>
            <a:ext cx="9043780" cy="1948191"/>
            <a:chOff x="1193643" y="6309985"/>
            <a:chExt cx="9043780" cy="1948191"/>
          </a:xfrm>
        </p:grpSpPr>
        <p:sp>
          <p:nvSpPr>
            <p:cNvPr id="8" name="AutoShape 94">
              <a:extLst>
                <a:ext uri="{FF2B5EF4-FFF2-40B4-BE49-F238E27FC236}">
                  <a16:creationId xmlns:a16="http://schemas.microsoft.com/office/drawing/2014/main" id="{EB510906-B66A-4A68-B813-6D510CFE1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42E2023-2BC8-4FE9-B981-E5A3710D3AC0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7A7022D-6D75-4908-9E54-D50158CF374C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42A597C-81AC-6101-06FF-C91DDEB3E628}"/>
              </a:ext>
            </a:extLst>
          </p:cNvPr>
          <p:cNvGrpSpPr/>
          <p:nvPr userDrawn="1"/>
        </p:nvGrpSpPr>
        <p:grpSpPr>
          <a:xfrm>
            <a:off x="11479213" y="7637462"/>
            <a:ext cx="9043780" cy="1948191"/>
            <a:chOff x="1193643" y="6309985"/>
            <a:chExt cx="9043780" cy="1948191"/>
          </a:xfrm>
        </p:grpSpPr>
        <p:sp>
          <p:nvSpPr>
            <p:cNvPr id="5" name="AutoShape 94">
              <a:extLst>
                <a:ext uri="{FF2B5EF4-FFF2-40B4-BE49-F238E27FC236}">
                  <a16:creationId xmlns:a16="http://schemas.microsoft.com/office/drawing/2014/main" id="{2048D5CF-6348-F1F0-3053-C3F756177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610AB61-71A0-B74A-D0B1-92D87CE0F614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DD82198-62D1-B0CD-884D-A402C0E4A5D6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A1673C-0BDA-F824-A446-65F24A9BF185}"/>
              </a:ext>
            </a:extLst>
          </p:cNvPr>
          <p:cNvGrpSpPr/>
          <p:nvPr userDrawn="1"/>
        </p:nvGrpSpPr>
        <p:grpSpPr>
          <a:xfrm>
            <a:off x="21069864" y="7599098"/>
            <a:ext cx="9043780" cy="1948191"/>
            <a:chOff x="1193643" y="6309985"/>
            <a:chExt cx="9043780" cy="1948191"/>
          </a:xfrm>
        </p:grpSpPr>
        <p:sp>
          <p:nvSpPr>
            <p:cNvPr id="15" name="AutoShape 94">
              <a:extLst>
                <a:ext uri="{FF2B5EF4-FFF2-40B4-BE49-F238E27FC236}">
                  <a16:creationId xmlns:a16="http://schemas.microsoft.com/office/drawing/2014/main" id="{01F36413-530E-9784-B905-D5A301BCB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D7A95B2-2459-3295-A95C-E90618422360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177A7D2-445C-ED6F-A2E7-E5F36BF8F4C7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60B20F-DF8A-91B2-F7D8-C2A7E3DEE8FA}"/>
              </a:ext>
            </a:extLst>
          </p:cNvPr>
          <p:cNvGrpSpPr/>
          <p:nvPr userDrawn="1"/>
        </p:nvGrpSpPr>
        <p:grpSpPr>
          <a:xfrm>
            <a:off x="30764303" y="7542940"/>
            <a:ext cx="9043780" cy="1948191"/>
            <a:chOff x="1193643" y="6309985"/>
            <a:chExt cx="9043780" cy="1948191"/>
          </a:xfrm>
        </p:grpSpPr>
        <p:sp>
          <p:nvSpPr>
            <p:cNvPr id="28" name="AutoShape 94">
              <a:extLst>
                <a:ext uri="{FF2B5EF4-FFF2-40B4-BE49-F238E27FC236}">
                  <a16:creationId xmlns:a16="http://schemas.microsoft.com/office/drawing/2014/main" id="{E8950048-2E2E-FB6A-C51E-344FF3B18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F306AFC-640A-2DF5-0617-4ABB73227132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E397260-D616-99CE-E49D-2B02A7B9AE8B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97E1072-A87E-9C52-95D5-D83B82295126}"/>
              </a:ext>
            </a:extLst>
          </p:cNvPr>
          <p:cNvGrpSpPr/>
          <p:nvPr userDrawn="1"/>
        </p:nvGrpSpPr>
        <p:grpSpPr>
          <a:xfrm>
            <a:off x="40905345" y="7637462"/>
            <a:ext cx="9043780" cy="1948191"/>
            <a:chOff x="1193643" y="6309985"/>
            <a:chExt cx="9043780" cy="1948191"/>
          </a:xfrm>
        </p:grpSpPr>
        <p:sp>
          <p:nvSpPr>
            <p:cNvPr id="32" name="AutoShape 94">
              <a:extLst>
                <a:ext uri="{FF2B5EF4-FFF2-40B4-BE49-F238E27FC236}">
                  <a16:creationId xmlns:a16="http://schemas.microsoft.com/office/drawing/2014/main" id="{2C4597AC-22FF-C20D-C966-365B16B8F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B091328-FDAC-F929-D6A4-2B75B92FF82B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44ECD50-A2A2-E2C8-7898-DE36876437B9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41005FF8-EDA7-4DEC-84C1-3459FC91AF6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86557" y="7646316"/>
            <a:ext cx="7330015" cy="1886817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Background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2A1DA157-5C69-4A65-91C1-3CD2B95414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479213" y="7737802"/>
            <a:ext cx="8305800" cy="1847851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Approach/Methods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5734031A-A8C7-4543-B20D-09DA0BCE404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0908470" y="7737802"/>
            <a:ext cx="8305800" cy="1748434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Discussion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44097B90-6862-4059-B8A3-7575325E52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136015" y="7699438"/>
            <a:ext cx="8305800" cy="1847851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Conclusions/Significance</a:t>
            </a:r>
          </a:p>
        </p:txBody>
      </p:sp>
      <p:sp>
        <p:nvSpPr>
          <p:cNvPr id="49" name="Content Placeholder 5">
            <a:extLst>
              <a:ext uri="{FF2B5EF4-FFF2-40B4-BE49-F238E27FC236}">
                <a16:creationId xmlns:a16="http://schemas.microsoft.com/office/drawing/2014/main" id="{4D4E5D52-9AF7-43E2-83F4-350D44BC68DE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790493" y="10474035"/>
            <a:ext cx="8444120" cy="15079949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1" name="Content Placeholder 5">
            <a:extLst>
              <a:ext uri="{FF2B5EF4-FFF2-40B4-BE49-F238E27FC236}">
                <a16:creationId xmlns:a16="http://schemas.microsoft.com/office/drawing/2014/main" id="{EB745EFB-CEA0-45D0-9CE0-B7A864E730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790493" y="26174701"/>
            <a:ext cx="8444120" cy="47625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2" name="Content Placeholder 5">
            <a:extLst>
              <a:ext uri="{FF2B5EF4-FFF2-40B4-BE49-F238E27FC236}">
                <a16:creationId xmlns:a16="http://schemas.microsoft.com/office/drawing/2014/main" id="{1E453F26-EE2B-4C60-B2B1-8C6D5C271476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1479213" y="10474035"/>
            <a:ext cx="8444120" cy="15079949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7" name="Content Placeholder 5">
            <a:extLst>
              <a:ext uri="{FF2B5EF4-FFF2-40B4-BE49-F238E27FC236}">
                <a16:creationId xmlns:a16="http://schemas.microsoft.com/office/drawing/2014/main" id="{95C50D65-13D9-4BB2-9C32-9F7560009C16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11410053" y="26174699"/>
            <a:ext cx="8444120" cy="4762501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8" name="Content Placeholder 5">
            <a:extLst>
              <a:ext uri="{FF2B5EF4-FFF2-40B4-BE49-F238E27FC236}">
                <a16:creationId xmlns:a16="http://schemas.microsoft.com/office/drawing/2014/main" id="{0B13AA0D-9A80-4A1A-9668-63750A0D57B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21237093" y="10474035"/>
            <a:ext cx="8444120" cy="15079949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0" name="Content Placeholder 5">
            <a:extLst>
              <a:ext uri="{FF2B5EF4-FFF2-40B4-BE49-F238E27FC236}">
                <a16:creationId xmlns:a16="http://schemas.microsoft.com/office/drawing/2014/main" id="{51FABA8D-3E8B-4D0A-9C29-6E44B6829F44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21167933" y="26174699"/>
            <a:ext cx="8444120" cy="4762501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1" name="Content Placeholder 5">
            <a:extLst>
              <a:ext uri="{FF2B5EF4-FFF2-40B4-BE49-F238E27FC236}">
                <a16:creationId xmlns:a16="http://schemas.microsoft.com/office/drawing/2014/main" id="{D52B617B-9F20-495A-B910-62ADE8CBBC7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31064133" y="10474035"/>
            <a:ext cx="8444120" cy="15079949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3" name="Content Placeholder 5">
            <a:extLst>
              <a:ext uri="{FF2B5EF4-FFF2-40B4-BE49-F238E27FC236}">
                <a16:creationId xmlns:a16="http://schemas.microsoft.com/office/drawing/2014/main" id="{242A1D28-FA26-4D7F-B97F-2FE7EC26D5CE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30994973" y="26174699"/>
            <a:ext cx="8444120" cy="4762502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4" name="Content Placeholder 5">
            <a:extLst>
              <a:ext uri="{FF2B5EF4-FFF2-40B4-BE49-F238E27FC236}">
                <a16:creationId xmlns:a16="http://schemas.microsoft.com/office/drawing/2014/main" id="{0EF52A37-5198-4B3D-AB59-6063941F9E8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41205175" y="10474035"/>
            <a:ext cx="8444120" cy="15079949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CDE8CE27-A7F3-49D5-B1C6-0923BC2DCF26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41136015" y="26174699"/>
            <a:ext cx="8444120" cy="4762502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ACEB0752-7F5A-1AD1-6736-446659577C5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1306253" y="7737803"/>
            <a:ext cx="8305800" cy="1748434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Results/Outcomes</a:t>
            </a:r>
          </a:p>
        </p:txBody>
      </p:sp>
    </p:spTree>
    <p:extLst>
      <p:ext uri="{BB962C8B-B14F-4D97-AF65-F5344CB8AC3E}">
        <p14:creationId xmlns:p14="http://schemas.microsoft.com/office/powerpoint/2010/main" val="344936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BA253247-E3D5-46DE-B0C1-7FE1516ADB35}"/>
              </a:ext>
            </a:extLst>
          </p:cNvPr>
          <p:cNvGrpSpPr/>
          <p:nvPr userDrawn="1"/>
        </p:nvGrpSpPr>
        <p:grpSpPr>
          <a:xfrm>
            <a:off x="1696598" y="7873359"/>
            <a:ext cx="14238591" cy="1849511"/>
            <a:chOff x="20980607" y="6309985"/>
            <a:chExt cx="9043416" cy="1327478"/>
          </a:xfrm>
        </p:grpSpPr>
        <p:sp>
          <p:nvSpPr>
            <p:cNvPr id="16" name="AutoShape 94">
              <a:extLst>
                <a:ext uri="{FF2B5EF4-FFF2-40B4-BE49-F238E27FC236}">
                  <a16:creationId xmlns:a16="http://schemas.microsoft.com/office/drawing/2014/main" id="{5D5AC0CA-2D8A-4E58-AC53-E3E070829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4436613-1947-442D-9563-7A6DDF9E63FC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D314466-D81D-4173-995A-BC3003567BE7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41005FF8-EDA7-4DEC-84C1-3459FC91AF6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45172" y="8015246"/>
            <a:ext cx="14238591" cy="1568161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Problem (Unmet clinical need/gap in understanding)</a:t>
            </a:r>
          </a:p>
        </p:txBody>
      </p:sp>
      <p:sp>
        <p:nvSpPr>
          <p:cNvPr id="49" name="Content Placeholder 5">
            <a:extLst>
              <a:ext uri="{FF2B5EF4-FFF2-40B4-BE49-F238E27FC236}">
                <a16:creationId xmlns:a16="http://schemas.microsoft.com/office/drawing/2014/main" id="{4D4E5D52-9AF7-43E2-83F4-350D44BC68DE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695840" y="10578061"/>
            <a:ext cx="14238590" cy="8333393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1" name="Content Placeholder 5">
            <a:extLst>
              <a:ext uri="{FF2B5EF4-FFF2-40B4-BE49-F238E27FC236}">
                <a16:creationId xmlns:a16="http://schemas.microsoft.com/office/drawing/2014/main" id="{EB745EFB-CEA0-45D0-9CE0-B7A864E730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695838" y="19469101"/>
            <a:ext cx="14237071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8" name="Content Placeholder 5">
            <a:extLst>
              <a:ext uri="{FF2B5EF4-FFF2-40B4-BE49-F238E27FC236}">
                <a16:creationId xmlns:a16="http://schemas.microsoft.com/office/drawing/2014/main" id="{0B13AA0D-9A80-4A1A-9668-63750A0D57B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8732502" y="10471614"/>
            <a:ext cx="14168672" cy="7854715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0" name="Content Placeholder 5">
            <a:extLst>
              <a:ext uri="{FF2B5EF4-FFF2-40B4-BE49-F238E27FC236}">
                <a16:creationId xmlns:a16="http://schemas.microsoft.com/office/drawing/2014/main" id="{51FABA8D-3E8B-4D0A-9C29-6E44B6829F44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18732502" y="19469101"/>
            <a:ext cx="14168672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4" name="Content Placeholder 5">
            <a:extLst>
              <a:ext uri="{FF2B5EF4-FFF2-40B4-BE49-F238E27FC236}">
                <a16:creationId xmlns:a16="http://schemas.microsoft.com/office/drawing/2014/main" id="{0EF52A37-5198-4B3D-AB59-6063941F9E8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35222638" y="10339043"/>
            <a:ext cx="14237069" cy="7854715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CDE8CE27-A7F3-49D5-B1C6-0923BC2DCF26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35153478" y="19336530"/>
            <a:ext cx="14237069" cy="114681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65365-8DB0-3652-5A23-F3D31413F915}"/>
              </a:ext>
            </a:extLst>
          </p:cNvPr>
          <p:cNvSpPr txBox="1"/>
          <p:nvPr userDrawn="1"/>
        </p:nvSpPr>
        <p:spPr>
          <a:xfrm>
            <a:off x="15352295" y="16699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D4D20FB-EE7C-9C08-DCB6-45E2AD0A5EB2}"/>
              </a:ext>
            </a:extLst>
          </p:cNvPr>
          <p:cNvGrpSpPr/>
          <p:nvPr userDrawn="1"/>
        </p:nvGrpSpPr>
        <p:grpSpPr>
          <a:xfrm>
            <a:off x="18732122" y="7877872"/>
            <a:ext cx="14238591" cy="1847088"/>
            <a:chOff x="20980607" y="6309985"/>
            <a:chExt cx="9043416" cy="1327478"/>
          </a:xfrm>
        </p:grpSpPr>
        <p:sp>
          <p:nvSpPr>
            <p:cNvPr id="11" name="AutoShape 94">
              <a:extLst>
                <a:ext uri="{FF2B5EF4-FFF2-40B4-BE49-F238E27FC236}">
                  <a16:creationId xmlns:a16="http://schemas.microsoft.com/office/drawing/2014/main" id="{0CC7033C-0912-9B95-0FC2-93E5843E8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3C8D60-FAFE-440C-FD6C-470FD95BD1B4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AAC8682-3E41-B976-CB3B-F0241DD7937E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D516945-571A-A36F-ECA0-09FA50D8C318}"/>
              </a:ext>
            </a:extLst>
          </p:cNvPr>
          <p:cNvGrpSpPr/>
          <p:nvPr userDrawn="1"/>
        </p:nvGrpSpPr>
        <p:grpSpPr>
          <a:xfrm>
            <a:off x="35153478" y="7875782"/>
            <a:ext cx="14238591" cy="1847088"/>
            <a:chOff x="20980607" y="6309985"/>
            <a:chExt cx="9043416" cy="1327478"/>
          </a:xfrm>
        </p:grpSpPr>
        <p:sp>
          <p:nvSpPr>
            <p:cNvPr id="41" name="AutoShape 94">
              <a:extLst>
                <a:ext uri="{FF2B5EF4-FFF2-40B4-BE49-F238E27FC236}">
                  <a16:creationId xmlns:a16="http://schemas.microsoft.com/office/drawing/2014/main" id="{95C299B9-CD03-497D-72C8-F9E44BE79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0D5FB2F-CD05-E578-9E0D-BBB40E9C9918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18EE89-2EE4-5622-B9DA-1F334B165F26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9C411B56-D975-B662-705D-36844F05B453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18490080" y="7911036"/>
            <a:ext cx="14238591" cy="1568347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Tools (for doing Innovative Science)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6182536D-6C99-D874-F48C-5939CEB568C2}"/>
              </a:ext>
            </a:extLst>
          </p:cNvPr>
          <p:cNvSpPr>
            <a:spLocks noGrp="1"/>
          </p:cNvSpPr>
          <p:nvPr>
            <p:ph type="body" idx="39" hasCustomPrompt="1"/>
          </p:nvPr>
        </p:nvSpPr>
        <p:spPr>
          <a:xfrm>
            <a:off x="35221875" y="8015248"/>
            <a:ext cx="14238591" cy="1568346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Goal (“When we are done, we will have…”)</a:t>
            </a:r>
          </a:p>
        </p:txBody>
      </p:sp>
    </p:spTree>
    <p:extLst>
      <p:ext uri="{BB962C8B-B14F-4D97-AF65-F5344CB8AC3E}">
        <p14:creationId xmlns:p14="http://schemas.microsoft.com/office/powerpoint/2010/main" val="349570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516D1-6C5D-4334-BA1C-575D6073E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075" y="1752600"/>
            <a:ext cx="44164250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37B4E-B518-4FC7-BCF1-86121E39C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1075" y="8763000"/>
            <a:ext cx="44164250" cy="20886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F3E38-C4BC-4E48-9D2B-075410B99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1075" y="30510163"/>
            <a:ext cx="1152048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E7884-18D1-4C8A-A68F-913D5057A67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2B3A3-0996-42AF-B65C-8FBF06CFE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438" y="30510163"/>
            <a:ext cx="1728152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1EF4-6AED-436E-AF38-AF28B81B6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64838" y="30510163"/>
            <a:ext cx="1152048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B4BC5A-E9C9-4710-BDD6-34DDA73BC2A9}"/>
              </a:ext>
            </a:extLst>
          </p:cNvPr>
          <p:cNvSpPr/>
          <p:nvPr userDrawn="1"/>
        </p:nvSpPr>
        <p:spPr bwMode="invGray">
          <a:xfrm>
            <a:off x="0" y="-1"/>
            <a:ext cx="51206400" cy="7232073"/>
          </a:xfrm>
          <a:prstGeom prst="rect">
            <a:avLst/>
          </a:prstGeom>
          <a:solidFill>
            <a:srgbClr val="1E528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50453C6F-C817-4BD3-B0A1-FCB517821B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1117" y="2577413"/>
            <a:ext cx="11383004" cy="2077244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91C7D43-C3F4-46B3-841A-AE28AE68622E}"/>
              </a:ext>
            </a:extLst>
          </p:cNvPr>
          <p:cNvSpPr txBox="1">
            <a:spLocks/>
          </p:cNvSpPr>
          <p:nvPr userDrawn="1"/>
        </p:nvSpPr>
        <p:spPr>
          <a:xfrm>
            <a:off x="1646717" y="1112838"/>
            <a:ext cx="35204400" cy="12715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endParaRPr lang="en-US" sz="9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2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3FB9CF-88DA-81EF-0545-0C054B9AE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676CA-C862-CB59-B1E2-BEB01BCBDE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59DB98-91CC-BAB0-A124-65E28385CA5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25244F-5A82-8A74-C316-C058114B681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A2027-3A21-C723-B4E5-0714E4659786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F34AC1A-CEC2-C0E4-0061-897EF4855D01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D56F3F-82CF-A6B6-B408-F94B1CADC89B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D36C8E7-C719-BB15-6F71-3E4E97A02460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1468B55-E737-C210-B864-641BCBBC7D95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714A39-F197-DDE3-2831-C3D7E55D9855}"/>
              </a:ext>
            </a:extLst>
          </p:cNvPr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0B52093-142F-E515-9131-21378DA14E1F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192A45A-312B-405E-C10F-B5D13C013EB3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CDECD4B0-1FE5-678E-22BB-152B2CB6CEC0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810A660-62EC-40A2-7664-17588AC4FC2F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DD19049-43AB-F4BE-BAD0-0A2FED7F8C0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6FF84B28-7D3F-BAF9-5C4F-2D88954346F0}"/>
              </a:ext>
            </a:extLst>
          </p:cNvPr>
          <p:cNvSpPr txBox="1">
            <a:spLocks/>
          </p:cNvSpPr>
          <p:nvPr/>
        </p:nvSpPr>
        <p:spPr>
          <a:xfrm>
            <a:off x="1557104" y="281411"/>
            <a:ext cx="33231660" cy="3738502"/>
          </a:xfrm>
          <a:prstGeom prst="rect">
            <a:avLst/>
          </a:prstGeom>
        </p:spPr>
        <p:txBody>
          <a:bodyPr vert="horz" lIns="208983" tIns="104492" rIns="208983" bIns="104492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9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Title of presentation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D49398F0-F3AE-4370-3710-BADA7B8F88D8}"/>
              </a:ext>
            </a:extLst>
          </p:cNvPr>
          <p:cNvSpPr txBox="1">
            <a:spLocks/>
          </p:cNvSpPr>
          <p:nvPr/>
        </p:nvSpPr>
        <p:spPr>
          <a:xfrm>
            <a:off x="1557104" y="4184787"/>
            <a:ext cx="33231660" cy="1240845"/>
          </a:xfrm>
          <a:prstGeom prst="rect">
            <a:avLst/>
          </a:prstGeom>
        </p:spPr>
        <p:txBody>
          <a:bodyPr vert="horz" lIns="208983" tIns="104492" rIns="208983" bIns="104492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 of presenter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25" name="Content Placeholder 6">
            <a:extLst>
              <a:ext uri="{FF2B5EF4-FFF2-40B4-BE49-F238E27FC236}">
                <a16:creationId xmlns:a16="http://schemas.microsoft.com/office/drawing/2014/main" id="{1930F7B8-EFF9-0F20-8EB1-81AB232E9DD7}"/>
              </a:ext>
            </a:extLst>
          </p:cNvPr>
          <p:cNvSpPr txBox="1">
            <a:spLocks/>
          </p:cNvSpPr>
          <p:nvPr/>
        </p:nvSpPr>
        <p:spPr>
          <a:xfrm>
            <a:off x="1557104" y="5415505"/>
            <a:ext cx="33231660" cy="1760360"/>
          </a:xfrm>
          <a:prstGeom prst="rect">
            <a:avLst/>
          </a:prstGeom>
        </p:spPr>
        <p:txBody>
          <a:bodyPr vert="horz" lIns="208983" tIns="104492" rIns="208983" bIns="104492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Department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University of Arizona, College of Medicine – Tucson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3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07BAFF1-2029-C8BB-BA40-4B75876E53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D6A72AC-D3B6-A781-13D2-1A9ED20F301F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CB58005-FFDE-FF37-34E1-16FCE3F2372D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0C573D2-1FE4-B00B-42E7-6B850A4B3411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5E1A5963-2104-1C3B-EB28-E63A8B776D75}"/>
              </a:ext>
            </a:extLst>
          </p:cNvPr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54BDA8A-D070-B392-6BD2-1DB2D2CB9C87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F86B7C25-C2C8-511A-DC43-1D0C47724E38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6B6BC31-735C-A7C5-C9EA-E6CF1DF637A0}"/>
              </a:ext>
            </a:extLst>
          </p:cNvPr>
          <p:cNvSpPr>
            <a:spLocks noGrp="1"/>
          </p:cNvSpPr>
          <p:nvPr>
            <p:ph type="body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23D773A-8BF6-2211-847F-4E1DA100F955}"/>
              </a:ext>
            </a:extLst>
          </p:cNvPr>
          <p:cNvSpPr>
            <a:spLocks noGrp="1"/>
          </p:cNvSpPr>
          <p:nvPr>
            <p:ph type="body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3B370FC8-7409-95BF-CC68-1F3927AA8BB8}"/>
              </a:ext>
            </a:extLst>
          </p:cNvPr>
          <p:cNvSpPr txBox="1">
            <a:spLocks/>
          </p:cNvSpPr>
          <p:nvPr/>
        </p:nvSpPr>
        <p:spPr>
          <a:xfrm>
            <a:off x="1557104" y="281411"/>
            <a:ext cx="33231660" cy="3738502"/>
          </a:xfrm>
          <a:prstGeom prst="rect">
            <a:avLst/>
          </a:prstGeom>
        </p:spPr>
        <p:txBody>
          <a:bodyPr vert="horz" lIns="208983" tIns="104492" rIns="208983" bIns="104492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9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Title of presentation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7" name="Content Placeholder 6">
            <a:extLst>
              <a:ext uri="{FF2B5EF4-FFF2-40B4-BE49-F238E27FC236}">
                <a16:creationId xmlns:a16="http://schemas.microsoft.com/office/drawing/2014/main" id="{00C69A52-5F9D-BAE0-B946-A3D4B8B7B33E}"/>
              </a:ext>
            </a:extLst>
          </p:cNvPr>
          <p:cNvSpPr txBox="1">
            <a:spLocks/>
          </p:cNvSpPr>
          <p:nvPr/>
        </p:nvSpPr>
        <p:spPr>
          <a:xfrm>
            <a:off x="1557104" y="4184787"/>
            <a:ext cx="33231660" cy="1240845"/>
          </a:xfrm>
          <a:prstGeom prst="rect">
            <a:avLst/>
          </a:prstGeom>
        </p:spPr>
        <p:txBody>
          <a:bodyPr vert="horz" lIns="208983" tIns="104492" rIns="208983" bIns="104492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 of presenter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99031A26-E2D3-5656-52E5-9F286D6C3EB7}"/>
              </a:ext>
            </a:extLst>
          </p:cNvPr>
          <p:cNvSpPr txBox="1">
            <a:spLocks/>
          </p:cNvSpPr>
          <p:nvPr/>
        </p:nvSpPr>
        <p:spPr>
          <a:xfrm>
            <a:off x="1557104" y="5415505"/>
            <a:ext cx="33231660" cy="1760360"/>
          </a:xfrm>
          <a:prstGeom prst="rect">
            <a:avLst/>
          </a:prstGeom>
        </p:spPr>
        <p:txBody>
          <a:bodyPr vert="horz" lIns="208983" tIns="104492" rIns="208983" bIns="104492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Department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University of Arizona, College of Medicine – Tucson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90229"/>
      </p:ext>
    </p:extLst>
  </p:cSld>
  <p:clrMapOvr>
    <a:masterClrMapping/>
  </p:clrMapOvr>
</p:sld>
</file>

<file path=ppt/theme/theme1.xml><?xml version="1.0" encoding="utf-8"?>
<a:theme xmlns:a="http://schemas.openxmlformats.org/drawingml/2006/main" name="Blue Scientific Poster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1058</TotalTime>
  <Words>32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Blue Scientific Poster Template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Dubois, Ross A - (duboisr)</dc:creator>
  <cp:lastModifiedBy>Dubois, Ross A - (duboisr)</cp:lastModifiedBy>
  <cp:revision>6</cp:revision>
  <cp:lastPrinted>2023-03-17T19:58:03Z</cp:lastPrinted>
  <dcterms:created xsi:type="dcterms:W3CDTF">2022-08-09T18:32:18Z</dcterms:created>
  <dcterms:modified xsi:type="dcterms:W3CDTF">2023-03-20T16:38:14Z</dcterms:modified>
</cp:coreProperties>
</file>